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074C-5B6A-43EC-BF4C-3573421A31B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2C507-72DC-480A-8819-432C45ED4F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074C-5B6A-43EC-BF4C-3573421A31B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2C507-72DC-480A-8819-432C45ED4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074C-5B6A-43EC-BF4C-3573421A31B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2C507-72DC-480A-8819-432C45ED4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074C-5B6A-43EC-BF4C-3573421A31B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2C507-72DC-480A-8819-432C45ED4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074C-5B6A-43EC-BF4C-3573421A31B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0C2C507-72DC-480A-8819-432C45ED4F1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074C-5B6A-43EC-BF4C-3573421A31B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2C507-72DC-480A-8819-432C45ED4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074C-5B6A-43EC-BF4C-3573421A31B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2C507-72DC-480A-8819-432C45ED4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074C-5B6A-43EC-BF4C-3573421A31B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2C507-72DC-480A-8819-432C45ED4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074C-5B6A-43EC-BF4C-3573421A31B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2C507-72DC-480A-8819-432C45ED4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074C-5B6A-43EC-BF4C-3573421A31B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2C507-72DC-480A-8819-432C45ED4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074C-5B6A-43EC-BF4C-3573421A31B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2C507-72DC-480A-8819-432C45ED4F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66074C-5B6A-43EC-BF4C-3573421A31B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0C2C507-72DC-480A-8819-432C45ED4F1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Expresiones</a:t>
            </a:r>
            <a:r>
              <a:rPr lang="en-US" dirty="0" smtClean="0">
                <a:latin typeface="Algerian" pitchFamily="82" charset="0"/>
              </a:rPr>
              <a:t> con el </a:t>
            </a:r>
            <a:r>
              <a:rPr lang="en-US" dirty="0" err="1" smtClean="0">
                <a:latin typeface="Algerian" pitchFamily="82" charset="0"/>
              </a:rPr>
              <a:t>verbo</a:t>
            </a:r>
            <a:r>
              <a:rPr lang="en-US" dirty="0" smtClean="0">
                <a:latin typeface="Algerian" pitchFamily="82" charset="0"/>
              </a:rPr>
              <a:t>: </a:t>
            </a:r>
            <a:r>
              <a:rPr lang="en-US" dirty="0" smtClean="0">
                <a:latin typeface="AR DARLING" pitchFamily="2" charset="0"/>
              </a:rPr>
              <a:t>TENER</a:t>
            </a:r>
            <a:endParaRPr lang="en-US" dirty="0">
              <a:latin typeface="AR DARLING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razón</a:t>
            </a:r>
            <a:endParaRPr lang="en-US" dirty="0"/>
          </a:p>
        </p:txBody>
      </p:sp>
      <p:sp>
        <p:nvSpPr>
          <p:cNvPr id="35842" name="AutoShape 2" descr="data:image/jpeg;base64,/9j/4AAQSkZJRgABAQAAAQABAAD/2wCEAAkGBxQSEhUUEhQUFBQVFxUXFRUXFxgXFxQYFxcYFxcXFxcYHCggHBwlHBcXITEhJSkrLi4uFx8zODMsNygtLisBCgoKDg0NFA8PFCwcFBwsLCwsLCwsLCwsLCwsLCwsLCwsLCwsLCwrLCwsLCwsLCwsKzc3NyssLCssNyssNys3LP/AABEIAMIBAwMBIgACEQEDEQH/xAAbAAACAwEBAQAAAAAAAAAAAAAAAQIDBQYEB//EAD8QAAEDAgQDBgQFAQYGAwAAAAEAAhEDIQQSMUEFUWEGEyJxgZEyQqGxFCNSwfAzFYKS0eHxJFRiY3KiB0NE/8QAFwEBAQEBAAAAAAAAAAAAAAAAAAECA//EABoRAQEBAAMBAAAAAAAAAAAAAAABESExQVH/2gAMAwEAAhEDEQA/APk6AhNdWQEBNMKgQiEwEQimAnCkAqIgJwpQiEChOE8qEAAmAmE4QIBOFIMThAmsR3akFJpQUlikGWVkIKCkhQAVxaoIK3hVFXuCqLUEColTISAUVGEEKUIIQVJKT1AqAKiUFJAIQhQelNAQqBCFtVsM38DTqBsO71zXOvJscsDTaNdtFUZDWE6A+xVxwdQa03jX5TtrttIV7eK1xH5r/DEX0iY+590m4+rMio6fPW4P7BUVfh3zBa6eWUz7QgUHfpd1sba/sD7L00+K1m6VHDTSNogeVhbopji9bTNpzAPMQOQAJAAgIPIKLv0u22O+iHUiLEEHqI+i9541WJnN9NLEfWTfUp/23WiC4EX252N9dz/AFRnQvVwzh769QMYLnU7NHM/Va9fhz8W+gaYE1WHM4+Foe2c5J9tOa93E8dTwdM4fDHNUM95UIgth0idfHtrAvGqmjmcfhhTqOYDmA3VDQmAptVFtGiXua1uriAB1Jgfda3G8Ix2LdSpljGsa1oLjlBLGAGSdyQb76pdlMMamJZu1kvPIZbjY/NGyzOIV+8q1Hm+Z7ne5J1U9R7n8BdHgqUXnkHgTYWBMbmFlVKZaSCIIsRyUHLc4+0mlQq1CDVc3K4fMWj4XPn5oj6KjDU10vZd1Ku9tJ2HpgtpucagDiTlGrmzqZG4C5/EPDnOLQGgkw3kOSmile93AK4DTkEu+FuZoebT8JM+mtitbhWCZQonE1mgk2pMJEneRJteL6xKwcdjH1qhqPMuJnyvIAQeN7CDBEEajqoFqtdcydd1FwVVUllW62iG4BzjGZ9doHMBrDp0JJ6WWKQoIuCg5WpVGGJixkTFrdfUe6g81RVleunhH1J7tjnxc5QSRO8C6pdhnjVjx5td/kiqCkpOaRqCFFQJCIQor1hCQKcLSGugYJ4adIFfXfQCB7/zfAAXQPOXhwFvHVnUE2PuND7ojBaphWYKh3lRjC4MzODcztGyYkq7inDqmHqGnUEEb7OGxB3Co8yJQhUEr18NwDq9QU2amBOwkwPvEbkhWcH4S/EPysgASXPPwgDr6jyla2O4yzDsNDB2mz6twTczluZ2Gbk23SaNbFYwYTCPp4Z0vGVlSoHGWl5JcLaGY6C+q4eZuVpcKdNDENj5Wu9jy19tJkrMBSQWSpNVasb9Tt9lUdJwP8rCYisRd4DGXN9jYa3P0XNLpu0bhSw1GjNxeLWEAuJiblxO+yycBgfnq+BgAN9SDybqVILeD4EE56nwtvEawRry9eYVHHMd3tTwxlbIbHKZlPiHEy8ZGWp8ry6DIJBJi+0ws4qjd7GmKtQxMUKmug01+3qvDwbCd/WbTG8kxyAJ39vVe7sw2GYp8E5aBHlmIv/6/7KfZx3dUq9YagBrem5gz1Hsp9FXariHeVcjPDTp+FoAABMAF0DewWJKHqCuCSUpApPKDouMNy4HCtn4iXxEC4OvM3+q50hdJ2xaWjDUxeKYtqdGtB53jTbTW557uX/pf/hP+Sk6VXK0se3LhcO0/M6rU9y1ov5N+q8Bou/S72K1O0rMv4dhsW4ekTzlwLjPv9UGHnLbtJB5gkfZX0OJYl5DW1KjzsJk28/57Kl4Xt7MN/PJGzHnSeQt76qUUO4xWa45yHGSCHAEdVnVn5iTAE7DRJ5kk9SoFRTQkhRXqCkElILSCF0faIkUMKybZCYvbQRBvYzyEk9SudC6Hiz21sOyqAczS1hJmNDodNhsNFUYMLosBxVlem3D4t0NZ/SrR4makgudtp6ei54IQeviWAfh3lj/MEaOGxC9fAeCOxBLnHJQZJqVTADQBJuV6eF8VpPYKGLDnMBGV4IBYBO8TN/ZQ7RcfFUdzQb3WGZAa3d0GznfzzTkS4v2hHdnD4Ud3Q+aD4n2Gs6CdefkuflKEwitns+TkxPLuTJjTXebb6/eFkArW4G4Clipj+mI87iQNZvE9TKx5RFjXLX4BgzVrMaBN8xAjRt9DbksZq6nsjQEVKjgSLNABiI8ZJdMgWGmwKUerF8bbSxJDqbalMBoc0w6D8TspLRe5vHNeHi/C3VB31Bxr0hfKIL6IM2LRtbUDlO04uJrZ3OdzJMDryU8HjH0nBzDlI9iOR6JiPOEFdW6thcaBnaKGIcXeJtmkm4LhAEc9+ULmsbhH0XllQZXD2NgZB31VlGnw8luExDv1GmzSZi5E/Lrr/DKif+Aqa/1Wzy2g/UrzcTHd0qVKIJaKjjrd02B5QBp9YVnBKjXsq0HavANIkwA8STPUw2/Q66KBYergwBnZiHutN2BvXQyV7a+MosZno4dpafnJktP6XSLECP8AZYf9n1cxbkdm3tpJi50id16cRUbSpOoh2Z7nS8j4RAjL1IIN9LoNPj+NeKNIEMBrAveA24APhF9NT7Dkudotl7erm/db/bRha+iz9NJsC1uf2+iwKL4c0nQOBPoUnQ3+2tUtr0i0kFtMOaQTaXOIcHbnmRaVnntFiTrVcfOOo+xI9V6e2GJZVrMexwcDSbcGYOZ8g8lhpJwPVU4tXcZNV5Pnv/D9Vods2xiY/wC3SHs2D9ZWLTjMJ0kT7rR7T4xtWuXMMtytaD5BPVZTlpdmrOqnlTI+s/ss46LV4B4aWJdoQyAZ0sSf20Uo5sqJUyoQstEkpJIPYFIKIKktIkFp4V04aq0D4XMdPSSP56rMC9fD8e6kTDWua4AOa9ocHCQ6IPkqjzyiVrji9GDOEpzFoJsegPkLHrzUxxTD/wDLN5X8VjedR4ptyjrdBiSgrbHF6DYjDNtk1DTOWZJkT4t77WISHF6A/wDzMJgCSGnQRpHmbaz0QYaa2jxmlPhw7Gt2AAm4h0u16g7Qke0LhGSlTFy6SMxzEAB3mNRO5RVPDMS1tGuwmHOaMo56zfn03k+Rywth3aF5+JrcsRlGkWgQZsInzWOSgkNV1mGaKeCmwLg4m5vmMCTaHCR4bmOS5Fjrraq8UL6Ipn5Q0CAAIbz323687EeCEOKRUSqGVZXxLnxndOUQLbemqplAKI6HE8Zo/hqTGMzVmsDHFzW5WgXOXe5+3oOdTISQW1MXUc3K57y3kXGPr5D2UKAlzRzIH1UIQLERY80V0Pbl/wDxDW7NptyzEgEk3i07rnVZisS6oZecxAiTrGv7qpJ0hhBKQTIQIhGVATKBErX4UIwmKMnQC3l/r9ljkLYwT4wNcDd1/IBu/rvyEKVXNwolSScstIQhNCg9IUgohMFaRIJgJJqgCEIQBckSlKEDlCiSiUEgkVFNBJivaqGqaC1KUkyqgQkCmUDlRJQUigYTciLSog2RCKAmUoQJAKcJIoUt1WVIOQSKp75wBaCQHajYqxxVL1KRQVFykVErLRSmkhQekFMFVgqQKqJhSlQlMFUSJSlBSKoaRKJSIQAKAUiiVBKUlJlNzvhBPkJ1Q9pBIcCCNQdR6KhhTCrC9mMwNSkKZeIFVgqMMgy0kj0NtPJBU1CbQi6qIkoSKIQMFRNyBr/NlJbvYLC58bTcdKcvPoIaBfWSPZS3BiNMhVro+M8Kc/EVnh1CXPcQxr2ydTYQBpf+BYGIpFriHNLXAwQRBHorEQKUr2cL4e/EVBTZE6kmwAFyT6LYxnZB4zGhVp18sy1ph7YjVsm+0dE0c5KRKZbFjIO/+oSIVCKRWnxDhBpUKNYvE1b93uBeHa6GOizIUDKqcpoZTLiA0SSYAUqx5XKLlvYxzMKw0mhr67h+ZUgEUwdWMmRm5uWE5ZaVoThCgvBTCrBUgVRNTaoBanEsC1lKjVaT+YLg3uNTPnIjaFUVHh7okOpESBIe25Imw16XUm8OnWrQF4kvO89NLa7W5rwBMKj3swtGAXV7xJDWEweUz018lOm3Cj4nVXXMANFm7E31PIG33zUiUGnQxGGbrSe7T4nDXMS6QIsQQOkbqf8Aa9MRkoMBaZa4xMwNQBGvKIHushKUGnW47UykNDGzMwIknnED/JWdqwPxdSBbwR/gbeNQZ1BvKxnlbna9gGIkTDmMdmknPIu6STvqJMEKDIC6Pj98JgX2/pvZb/pfbfVc0Cul4u8Hh2D0lrqoNzIEkiRoJ28j1QYgFl1fAsGPwdcFrS+o0upkgkjLB8MdM302mOY4fQ7x7WDciY2bPiPsum/FtGNp0wW5GN7vwkOaSWwBcRGgjnKVHJNK9nC8L3tQN8z7CT6xK8+Lplr3AwIcRAsNdui3eyjQ0VahdAY0W3O/I2+usaK+Ix+JUQyo9rZ8Ji+s7rd4K/8AD4KrWBh9XwtI1ABya7NLnesQudeC91tXH1lxXQ9pnd1SpYcbAONoFgRIOtzOvTklHOMEaLY7TA/kFxl5w9MvNsxJkgujUxAk38J9auBYAVH5n2ps8TtPEB8onnpOyp43ju+ql9o0ECLDRX0aXZ9ppUatc2sWN02udecgaHQ+YxMNXfTeHscWvGjgbrf4k3usHRYDOcZiIi5cXeug9tlzwSDf4owYnDjEtblqMJZWAgNcQAQ4DaQsfheE76qynpmcATyGrj7ArSwDsuErEkeJzQ3qQL+2ZensowM73EEgZGkNvqSPF9I906g9fbGmKtNr2f8A0+BzbWiSTtpIm264yV0vZvigD306p/LqyTyzEEaDQQT7LyYXhBGOZh3XHeCdpYPHPq0KTgR7T4ZtI0aYEObRZ3nMucS6/W/2VnDsOaFHv8pdWqS2i0NzZRF6hH28wquIO/FYx0XFSpA28ItPsFbxnjVRleo2k4imPy8u0Nt6IM3+wq58T25JuTUcG67xrO68mKwjWtBFVjj+kTIWtgDmxVBxJcHmS10kA32nRY3EmZatRo0DnAeU2UV5EIQstGFMFVAqQKC0FbzyHYFkjxsLiNzlzCSCG2E7E/L6HngV0fD3zgqgkm5teG6chG03681UrCBUg5VBycqqnKEpSlEMpJJIGV0XakTSwtTKQHUoHIxHi1Nyc3LRc5K6ithX1uGU3sbmFBzjUAklrZcM5HLS59NEHMgrqOI34ZhTfwveNLXc8WMmPh6fRcqF1GSeFzHw1ZMdXESY6GLx8I1sUEeyoDBUruH9Npyk28XQ/qjTyPmPDwiqfxFNx1NRs/3jB+5WlxJhoYKlSMh1Ul7hcQAdDe9422MLBY+CDyINtbXVRo9pGkYmpIIk5oOtwOVvafNaFAmlgHE2NRwAgkEh0gzzHh0E6Sn2wpB1amW/O03kOBg5rQL2IO9yqu1Dw0UqIjwNlw1Ac7UNcRp0khPiPP2Yw+eu0xPd+M/3bjTr/NVdjaJxGIeZhjSROkBt4gnzXp7PgUsLWqkA5iWgFsjwiW5rxBcSIvor6NeljKQpA/h6wbBgeGsGjN4ovOp19CgzOKY4QaNL4B8REQ682tp94WSWr2cR4ZUw7stVpadjq121jvdeRUdB2pfNLDWgFhI84aCb+g9AsGjTLnBouSYC1m8Rp1aApV8zXUx+VUEu3ktcCdD+w5KkYmnRDhQLnvILe9IyANIhwY2ZE8z1SIXFamWKTfhp2dpDn3zO/b0Wnindzw9jQYdVOZwtJBJI8vCAPdc4fqt/ti8flU2x4G3jSbDUWtB05lUc4HQQRqDPsuxw/EaTqP4ggd9TpvYATNzEHY8+eq40lIOSwenhmK7qrTebhrgT9l6eI4Sm6o6o2vT7txLtTnGaTGSJn/RZJeqnuUqtnh2JD8XRDJysIazY6G5jmVncbEV6o/6z9bqPDa4p1abzo1wJ8t1Hi1cPqve3RzpE6rKvGhRQopymCoICyq0FdD2fA7isdDIEnSC3QgGTPIA3A5LmwV0nZ3E0m4eu1zgKj5yzYC0a7HebjTSJWkrBaUwVUCpAoqyUSoyiVRJKUsym2k46NJ8gSggu77HPc7A4hjRmgPzDOGw1wJ0jMdJiYkaLi6eDqO+GnUd5Mceuw5Fdd2XwtRmDxbcpa58ASNmh2abEC4iTGmo3iVxTCu07M0TVwbqYE/mgxLQCAWuIvrp12XHVqRY4tdYgwV3n/wAXOzF7J+YEDUyATMegvbRKVidrsRmxLmiAKYa0QSROUTBInp6LGSq4rvHuqG2dxdH/AJGY+qcrUR3/AArCfiO5MSGU2hxOWGyJmCIdGXcGJXF8SxZrVX1THjM7xyGvQBb3A+O06WHe1wId3b2My3OZ2a5k2acwtHyzrpy0pEdJxVwZgqDbDMGkwScxgklx05W2gLnmki4sRoRsohxNkF0qjocB2jOUUq7W1aRsc2sTrIEyJN9p6BZOMyZz3U5dgdR08v4V5QVEuQTJTJVRKeZUTe9QL+agXKBcgtzILlTmUXPU0N7lWSolyjmUVIlQJQXKMrIJQoymopAolRlOVFSBTlQlOVRoUeJAAB1Kk+BAJbBjqRr5lemni8MT4qLxp8Lybb6nVY0pgq6mN5uNwg0oPMGbu1PI3sI+vKVYzi2HBn8OLDSGi+xNzbpHqVz0qQKaY6A8eYIDaLANSLXcNHTtEuEeXIRE9pHxGUAdCROusc5M8/IQsKUShjZd2irWILWx+lsaDKBedGwPQcl56vGK7gQajoIggWzb3jVZ8olUxN9QuMuJJ5kyb+a9GFxb2A5HObmF8pIPuLrySpsN0FoVrX2VKMyqLHOTDlQSnmQWhyTXqrMnKaLc+iCVUHJhyCyUnOVZeoFyImXKMqsvSzJomXKDnJFyiSoHKjKJSKilKJSKSgaEkkUJyoyiVFSlOVCU5QSlNQlOVROUSoSnKCyUSq5TlBYiVXKeZBZKkCqcyYcqPSXylKrY5MlEOUsygSgFBaCkXKvOgOQWSguVZco5k1FheoFyhKjmTRZmSlQlOUEpQSknCBBBQkUClJBSUUShCEEU0IWVJNCEAgpoVAgIQiBNJCBoKEIAJhCEFtNDk0KiISQhBFCEIApIQgCkUIQATCSEEwmf2QhVA7T+c0ghCgiUBJCKEkI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4" name="Picture 4" descr="http://www.newsroomtuneup.com/wp-content/uploads/2013/07/r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5943600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razón</a:t>
            </a:r>
            <a:endParaRPr lang="en-US" dirty="0"/>
          </a:p>
        </p:txBody>
      </p:sp>
      <p:sp>
        <p:nvSpPr>
          <p:cNvPr id="36866" name="AutoShape 2" descr="data:image/jpeg;base64,/9j/4AAQSkZJRgABAQAAAQABAAD/2wCEAAkGBhQSEBAQEBQQFBAPEBQQEBAPEA8PEA8QFBAVFBQQFRQXHCYeFxkkGRQUHy8gIygpLCwsFR4xNTAqNSYrLCkBCQoKDgwOGA8PGikkHCQpKSksLCkpLCksLCwpLSksLCwtLCwpKSksLCkpKS4sLCwsLCkpKSkpLCkpKSwsKSwsKf/AABEIAMIBAwMBIgACEQEDEQH/xAAbAAABBQEBAAAAAAAAAAAAAAADAAECBAUGB//EAEcQAAICAQICBwQFBwsCBwAAAAECAAMRBBIhMQUGE0FRYXEigZGhBzJyscEUI0JSkrLRJDNic4Kis8Lh8PFDUzVUY3SDpNL/xAAbAQABBQEBAAAAAAAAAAAAAAAEAAECAwUGB//EAC8RAAICAQMCBQIGAgMAAAAAAAABAhEDBBIhBTEiQVFhcTKhE4GRseHxI9EUJPD/2gAMAwEAAhEDEQA/AMFUhaV4yKiGpnZMwQ6Vg85JtIvdEjSQbxlYgQ0PnAW6XB+c0FMHqAfdiOmxGfsjhZYWuOah3SdiAqIQJJCknkJYr05jNoRWNGJNJcWnPAwT0YMjYhWLkSo6y7UkDcB4RIVlJlkdsMyyBWWDA8RwsliOI4iISMywuJEiMODAixJhYajSFmAUEk8gBkmM2l3EgSLL2k0zOQqgsx5BRkzWr6upUos1di1J3LkGxvIAfhmVNb1zCA16KsVryNrgGxvMDu9+fdMnU9Tx4+I8s1dJ0vNqXaVL1Lr9CJWobV2pUDyXILH/AH5Zg+lehVStLqX31tjjwPA8iCO6cdqdQ1jF3ZmY82Ykk+8ztep1vb6K7TH61RO3yVvaX+9umVi6llllVvg1tX0aGDBuXLMXtOEVR4wdowceHOJH7hOm7qzlaovBsxMOMapIn5yAiaqMyGpUEcot5gjZmKhGVZpuJ4iKWHPE8IpbZIGqye2OsJWvGTZAesQsk1PfIqJAYLWIS2rIxIVHHOJ7OOZEQEp4849Sd0d7M8O6GqsAHnJCIEAQld0GwzxiC4jUItV2jMHfIbvCDYkxqGGDnkIKwHvkysZyTzk0OBIkCsNiNtkrEB2xbYbs4SrTFiAASTyAGSfdE5UIrBYSrTFiAoJJ5AAkmb1fV0VqLNXYtNfgSDY3kB/zKer6611ApoKgvcb7Ruc+YX+PwmVqep4sXC5ZqaPpWfUvwql6lqnq0K1FursWlPAkGxvID/kytq+uKVA16GsL3G6wZdvMD+PwnL6rWPa2+12dj+kxJPoPASFdgUgkHHHkM4OOBx38ccJz2fX5c7pukdbpui4dNHdJbpBNVqnsYvYzMx/SYknH8IGSbUFgoJY7AfbcYZiTnl3DwEjAJd/U2MNuCbjt9hGb/UbX9nq1Un2b1NZ+19ZfmMe+YElTcUdHX6yMGHqpyI8ZU0xs+P8AExyh6o7Hp/Qbb2xyc7x7+fzzM6urB4zqunQLKqdQvIgH+y4yPnOdtOZ2eky78S/Q8x1ENmRoKGHdG7OAQ4hRbmEUDELElVnxLDGVNSwk4ocrs5zFFmKTHJKIVIyiTAkmQLSPmAdcGOhkgMnMj2GIqhMl2Jl6tRjzkqq8njI7hrKX5GYjRNY1jlKesTHKMpWKyjHkwsbEsEQzJq0W2OEiEOog3TjwhVEmlJJwASTyAGSZG6EVuzhKtOWIABJPIAZJ902R0MtS9pq7Fpr7gxzY3kF/5mZrevKVgpoKwncb7QGsPmF5D3/CZup6nixcLlmvo+k6jVPwql6svr0EtSi3V2LSncCc2N5Bf+Zn6zrulQKaCoL3G+0BrG9F7vf8Jyur1j2uXtZnc82clj6eQggJzmo6hlzcXSOx0fQsGnpz8T+wbVa17WL2uzsf0nJY+nkPKDAijZgFm6opKkSzGjR4h6Hikcx4hUPEYojHKmehdUru30DUn61RKD0PtIfmR7pjNWffF9H2u2ahqjyuTh9tPaHy3TX6Y0gS1/M7h6Hj/GdH0rNw4nA9bwbMza+f1/kyOwixiENnhBFuPGbpzwO+yU7F75d1BBEpNLIjgi8UciKSHLW2TUSZWLEYrCAZEgFjgyQjDWFQ8ISpjzgYQEYkaEGFhMjdZwgw8WIqGB7YtstKuRCLSIt1DlIJJrTnlNYdFAL2tzLTSOb2HGfQd5mRruvFdWU0NeW5HUXDLf2U7vf8JnanqOLDx3ZqaPpWfVvwrj1Zpjoha07XVOtNf9P67eSrzzMrW9eUrBTQ17e46i4BrD5qvIe/4TldZrbLnL2uzuf0nOT6DwHkIECc5qOoZc3F0jtdF0LBp/FPxS+wbV6x7WL2szuebOST6eXpA4jxZmebySSpDgRRRRDijZiJijDijxBfh4ze6odXfyq/a2ezrG+zHeM4CD1P4yUYuToqy5Y4oOcuyM3o7oi684prd8cyo9kerHgIbpLq9fQA11bKp4BuDLnwypIBnT9YOu5oc6bRLXXXSSm7YDlgcEKvIDPDJyTOf6W6336pFrsKhVxuWsbRYwPBm/hylrjBcXyA48upyNS2pQfvyY4MeIiMDKw0tdG6s1XVWj/pureoB4j4ZE9I6y0gqli8uWfEEZB/34zy6emdAX/lHR6g8WRTWftIfZ/u7YfocuzIjnOuYN+NS/L/AEc3ZIPyli5eMC3KdkmcEVzygysLGIlggOyNDbIorHLRMjthBFiMVENskBH2wvZYisRDEcCSxEBEIQEIixgJodF6QPYqnlzb0AyZXOajFyfkShFyaSJ6Do1mBIwFH1nY7UUd5JlDpLrdRp8rpgL7h/1Wz2KH+iP0vu85zPT3We3UsVJ20KfzdK8ECg8M/rHzMy6SAQW5em7BxwJGRkZxwnJ6nqU8r2x4R3ui6BjwR/EzeKVXSLHSXS1uoffe7Oe7P1VHgoHAD0lWH1eo3uzYxnHcByAGSBwycZ4eMEJlN8nT4lUFxXt6CjxRRiwUcCNJRCGjma3RfVTU6gbqqjt5h3IrU+hbn7pR12gspsNdqlHXmp8DyIPIjzjuLSspWWEpOKab9LH03Q91iPaldjVoMs4U7QPXv90DRgMpIyAQSDyIzynrXU7XKOjancgLUHVmPJQtjcT7iJidbuowbdqdIBx9qyleRGM768fd8PCXvD4U0ZkOpJ5ZYsipW0n/ALF9JWiUUaV61CorMgCgKoV0DDAH2Y30WEfynx/NfD25b6wL23Q1dneiUufVSK2+8zn/AKO+kxXquzY4W9dg8N4OV+PEe+TdLKmCRUp6GcPOLf2dmIug36vsXbbu1BrZsZKk2bSces9F6A6D0VNhrpKWaisbnZiLHQZx3eyvHuHGYvW7qVa+oa7TqHW0hmXcqlH7zxI4HGZe6v8AQ6dG0W6jUsoscAbVOcDmK1/WYnw/1jwjtlyvzG1WaObDHZN20ltXr7nGdbdKK9bqFHLtCw8t4D4+cx8y30nrzfdZc3Oxi2PAdw9wwPdKmINJ22beKLjjipd6Q87T6N9d7V1B5MBao8x7LfIr8JxYM0+rev7HV0P3F9jfZf2T9+fdJY5bZJg+sxfi4ZR9v2Om6X0ZW1wBwzkeh4zLcEcDO16YoHBiO7Bx4ic7rNCCCy8fWdppc2/GrPMc8Ns2ZOI0J2ZiFfjDbKAUUIa4o1ocskRCOyRAR0VEkWHccIJYRjmMxEFMcCTWmICIYSrNfoIfnCfCtz/dmWomt0SmO1buWmz92Cat/wCGXwE6VXlj8nkyGEEEkIJwh7ISjiNJRCFFLnRnRpuvqoBCtawUFwcDIznHpO0to0HRp2uDqdUADtZQQuRkHB9lfmZZGF8vhAmfVRxtQScpPskcBOq6h9CJbZZfcAadMu8g8Qz4JGR3gBScek2+t9lWp6Mr1YrFbl1CcF3DLMrJkDiOBPugepleei+kNv1iLR8NPw+8y2MEp+vmA5tW8mmcktrva/bnky9T9I2oN4dCFpVvZp2qQUB5McZJx4cu6a/0naZXq0uqXvOzPijrvXPwPxnngnofXQ7eitCjfWPZcDz4UHP3iNGTlGVizYIYM+F41XLX5UH6jjtejNTV52p+3UCPnmY/U3rsaMUXkmg8Fbm1P8V8u7u8JpfRVeMapDyzW/Hw9tT+E4PW1bLbFBBC2MoIOQQGIBzHcmoxkiuGCGXNnxTXFp/qe09K6dbdJcqbStlL7duNpLKWBGPEzxNHxxHr4GX9N1j1FdRoS11rJztU4IzzAbmB5CZsjkyKdMI0OjlplKMnab4Oko6/atU2b1bAwGdFZ/j3++YvSPSdt7b7nZz3ZPAeQHIe6VhHzIOUnw2FQ0+LG90YpP4I4iiikS0YiOP9+UUaOQZ65odWL9LVbz3IC32h7L/MGVNTpuYHwmf9H+s3U20k/wA224DwRx/+gfjOg2DHHmOHwnQaHLwed9T0+zK17/0cy1BBziAsQZm/qqeMyLq+JmzGdmLVFEpFLDURSdkgIzHAliqrvP3RFRmX2Dg9kcCFFJ5x2pxFYwwaKPtjhYwiSCbei4abUHvFVn+GZl6enM3NToDVotQ5yC1FvD/4mgGukliaDtBFvNH5PFVhsQKw7GcUevyYfSaBrLKq8EG9lVCwODltu4eIz4eE67SdVBpulNJST2iMva5ZRhiqvkbfDKzobdB2ur6IuA4Ch2Ph7NSsv95psDTLfbpdUnEVi1c9+HG371PxhcMKX6nN6jqUnS7Jxlfzyl+x57dqM9OZ8NYie4FU/CdT011Pos1Z1OqtCpZ2aJUCKy7BQuCx48SOQ+M4OjUZ6TD+Ou3f/Ymn9JuRrwcn+ZrI48uLDh4cpBSW1trzCJ4ZvNjhCW17O/wXvpOLodNQqhdKqZrC8t6+yQfQYx9owv0Xa9fz+mfH5wB1B/SwCrr8CD8YfpXpSnWdEq91iLfX9Xc3tG9BggDmdyn+95Tzuq0qQykqynIZSQQfEEcopy2z3Inp8Lz6WWCXDTav3u7PQdN9GK12my+1PyZCWxxVioOQrk8FGOeJg9eOsY1VwWr+ZoBWvu3E43Pjw4ADyHnMXV9LXWjFttrjwex2HwJlWQlNVUVQTg0s1NZM0tzXC9F/JJLmAYBmAYYYAkBh4HxkYopUH8CjxR4hmxRo8UciNEBNDSdEhgu59rOAUG0kceW454Z59/CUGGCQeYJB9QcGTcWlbB8eox5JOMHbXcUREURMiixm/wBR9bs1aqTwuU1+/wCsvzGPfPQrR7R8xu/A/hPH9NqCjo6/WR1YeoIIE9g1DY2nxOMeoJ/D5TR0U6dHK9cxK1L1X7FZ68mVX0PHJ4y1Zf4CDZ5vptHHugJ0w8IoTtYorYqRkLeYu1yYAQ9aDE0aoEssJZCrWCZVSHLeEg0Ky3XQi8WGfXuhPyEMQa+/ulQPnGfSbfRde348JTkbirLIJSdGp0V0QlYBcAt58cQXXKwfkWox/wBi3/DMsi3JmZ1ub+Rar/29n7sxtRbi5SZuaNJZIRXqjwwSbHlBiSJnOnp57L0BqwOjKdQfrUaV8Hw2gg/uCVPo46T3aJ1Y8dO7fssN4+e6czpOs1a9DWaYvi9i9apgklGsDE+QwWE5nQ9NW0rYlTlBcAH24yQM8M93M8oW8qTj8HOR6dLLHKuz38X6L+yOk1e25LTnC2rYcc+DhjNPrd1gGs1HbKhRVQVgMQWIDMcnHAfW5TC3SQg251Ru/gx3qfmlQ4EeKKMWCjxYj4iGFEBHjZiGHiijxyNijGSzJafSvY22tWdvBFLH5R6IuSXLJr0myhcLXvVdi3bT2iryAHHHDxxKwnTaH6PdRZxs21L/AEzub9lfxImrb0B0fogDq7lLdy2OFJPdipPaPzl6hOfcyZavSadvZ3fejitPpmc7UVmbwRSx+Am9oeomoswX21Dn7Zy37K/jOv6D6aquVxpK9iVlRl07INkcwg4kcO/Eu2IT9ZmPkPYX0wvE+8mFY9Hu5ZlajrclxBV9zC0HVPTaZwzs1lqkEA9x7iK1yfjNOy8sckYA4Kvf6nzloVADCgAeAAEBYk0sGnjjdnParWZM/wBTId2ZXeyFccMSpdwh0VZmNiNkUqtcIpbsGsAsLWYNRCKIYDhVEIIIQixmMXOj0QsA+fLwm5XYq8AQJzqcJYS6DZIORbjntOgXWCZvWi7Oh1f9Q/3QFdsh1gP8g1h/9A/fMzVQ245Gv0+e7PBe6PHwY5MYRTlz1UeSVIymEBiGbEFkgIsxwY5GxYjxAR8RxrFFFiH0mhstO2pHdvBFLfdyiIuSStgBHnV9HfRzqHwbSlS+DHe+Psrw+Jm/oepujq+uWvfwOSP2U4D3mXRwTl5Gdm6np8Xnb9v/AFHnmm0j2HbWrOfBFLH5Toujvo81FmDZsqX+kd7/ALK/iRO7S/aAtVaVqO7A/dTh84Cxi312ZvLO1f2VwD78wzHom+5h5+vS7Y1X3/gytJ1M0dJ/OM1zj9Ek4z9hPxMt9K9LnTad201FY2YG1yK1wSBuIQHPPxEPvAGBgDwHASr0jXvotT9atgPXGR84atLGK4MTJr8maXjdnmnXHrH0m6bxdtpYZKaVexKg+eSxHvnC0qnZi5rHOp7dfzRQkGsDJtawnnuwMes9UdQ9Seg+6YfT+gRayxrVi6hEbcy9i+cs6qvBiQuOMFT5otfY6rqLqcXOmeFlW5fcc/cTO0YTzDqfqttmlbwPZt6Hh+M9OsMMwvigPMubIs8A0Vl0DZqBC0gSTQ1tglOxxxivszKrNCoRB5MC44mKIvHl+0jYQCTEist0V+MnKW1FKVglWSEuMmRK2zjIRybh5Rokgh0SQQQySMpDUGqSQ6zDHR+r/qf8wha1lfrVw6P1X9Wv+Iszda/8UjX6Uv8AsQ+UeRCF0+nNjbVx4kk4VR4kwMLTqNu7IDBhggkr3g8xx5ictGr57HqeZzUG8f1eQ9tBVirc1OD6xwIz2lmLNzY5PqZY0WgstO2pHdvBFLfHHKPXPA25qKc69wQjzrOjPo2vfDXMlK9+TvfHoOA+M6To/qXo6uJV9Q4724pn0GF+JMujgnLyM7N1TT4vO37HnGj0Flp21I7nwRS2PXHKdN0b9G+ofjcUpXvBO98ei8B8Z3yuVXbWtdSdwUA/IYA+cE4z9YlvtHI/Z5fKFw0XqYmfrs3xjVfcxtD1O0dX1t+ocePFc+i4Ue8zcruKjbUldS9wAB/urgfMwZskDZDYaeETEza3LlfibZKwbvrlm8mPs/sjA+UWcDA4AcgINrIJrYQopdgSU77k3eBZpFrIJrJYkUtjs0dXldnkVeTrggnyc5TVgWJ+ozL8GOPlA6gOFzUSLBlEwASS42YGe8hiPfL9yY1Fo/Www/tL/ESrbVlXHlnhzz5TIktszXi7ic30ZlO0TGGqs4jgdpBwR8RPSxrSyqwP1gD8RPM9NV2eoaver7kxuTO3djJGSOY5e6dz0LZuoTxUbT7oXhdTaBc6uFmg1hMG6HnJpgQv5SPCHJ0Z9WZzoYFszQscGVLDjlCITsraK/ZnwihO0ilu5jUi8iCE3YjBcRmgzluJVQ/bRw0EBJAS2MaK5SDrDKYGtoUGRYyLtKyl1v8A/D9V9hf8VJYqsltCCCrAMrDDKwyGB5gzP1MXODSNXRZFiyxm/Jniel0dlrbakd2Pcilj8uU6jo36NNRYN1xSleZ3He4H2V4D3kT0vR6baNtYrqT9WpR/AAfAzjvpE0KudjmxlNSkqbH2k72GdoOM+7umN/xdquR1WXrk58YlX3KiafonSuEez8r1Az+aQi3iOeVT2B/aM6rqv04uqoZ6EFFSWtUE2pu9kDJwvsjn5zxXojq4adQLVb2AGGDzGQRz756p9HKBdLaB/wCZcn1Kr/CE4YxvhGRqNRlyczk2dSyr35Y+Lnd8uQ9wiZ4NjBs8NUUuxmuRKx4A2SNtkrmyWqJS5By8gzwBtkWuj0NuCtZAtdBPdANZJpFbkHa2N2kqmyRNkntGLDWSG+V98QaPQin0rwtrb9ZcfBv9YFvreRyPjD9MD2Ub9V/vH+kBc3I+IBmVqFUzUwu4I5bpPZXfWU37tx7TcAFBZjgL4jaRznV9V7/ZtQ9zbh6H/YnN9Z8DHse2WDizcfqgY7Pby58czV6t6n86PCysH3gSUX4osjNXGSOnJkCYmMjiaSM1oixgmaWw2IN0B7pZGSRBplMxS5sHlFJ/iIW0vl1aCsXEzE1ksLqcwemixoPiODK3bQ1beMtU2u5U4BlMKDAbpJWicrI7aLlbS1U8z63llXlEgiBrVWTkevZ/OL3/AJkfJ2m+l0wuth3Ef1X+YwLMuA7C+Tk6Rw/jOx+j4fye7yvPzUTkKvqN6fiJ2H0dMOz1IP8A3gfip/hBsXDCJq0dA8Vemycnl4Q1jAHhBPrcQzc/IF2rzIWoM5wJWv2mDv1spW6qWxTKZtEbuB8u6BLxPdmBLS9A5MvBlpEtI75MRPMYmRzGLRCJZjZkN0W6IehtcM1N5cfgZSPFFPhwl8jKkeII+IxM7TN+bI8MTO1S5TDtO+KMzp5z2ZAVW7QbCSu5lAO7KHuPDifKVegb8di36r7DNPWl9hNRIfiq7Rlju9kgeoOJz/Rysna1sCGRgcHmCDgj5GUL6S5/UehWNIAxaY70RvFR90KK8TUi7RmTVMQiYyLGBYyaRWF3CKVzFJ0xWUUMsIYooxcwqmWFMUUYrYRYVTFFGGYVJYUxRSuROIRDMjrJzH9Sf3oooHn+kMwdzlqeTen+YTqeoR4an7afc0UUEx9wqfY6S0yjeYoobEDmUbDK7mKKExBmCJkSYopYMQYyMUUkIeMYoohDSOYoowg1XOZem/S9T+9FFAtV2QZp/MDqWIrcjII4gjgQQOBB7pz2hYmxyeJNZJJ7z4xRQSP0sIl9SO76vn+TVen4maRiihsPpQBk+plPUczAZiihcAdjRRRS4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8" name="Picture 4" descr="http://keepingitpersonal.com/wp-content/uploads/2012/11/wr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5030" y="1600200"/>
            <a:ext cx="6036846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Tener</a:t>
            </a:r>
            <a:r>
              <a:rPr lang="en-US" dirty="0" smtClean="0"/>
              <a:t> (</a:t>
            </a:r>
            <a:r>
              <a:rPr lang="en-US" dirty="0" err="1" smtClean="0"/>
              <a:t>mucha</a:t>
            </a:r>
            <a:r>
              <a:rPr lang="en-US" dirty="0" smtClean="0"/>
              <a:t>) </a:t>
            </a:r>
            <a:r>
              <a:rPr lang="en-US" dirty="0" err="1" smtClean="0"/>
              <a:t>sed</a:t>
            </a:r>
            <a:endParaRPr lang="en-US" dirty="0"/>
          </a:p>
        </p:txBody>
      </p:sp>
      <p:pic>
        <p:nvPicPr>
          <p:cNvPr id="37890" name="Picture 2" descr="http://www.justmikesthoughts.com/wp-content/uploads/2014/10/wpid-wp-141351198106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0" y="2743200"/>
            <a:ext cx="5905500" cy="3324226"/>
          </a:xfrm>
          <a:prstGeom prst="rect">
            <a:avLst/>
          </a:prstGeom>
          <a:noFill/>
        </p:spPr>
      </p:pic>
      <p:pic>
        <p:nvPicPr>
          <p:cNvPr id="37892" name="Picture 4" descr="http://3.bp.blogspot.com/-P5I5HxdQlBA/UaPSVwJixKI/AAAAAAAAHtw/AvlkIOgtI9M/s1600/thirs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2857500" cy="354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Tener</a:t>
            </a:r>
            <a:r>
              <a:rPr lang="en-US" dirty="0" smtClean="0"/>
              <a:t> (mucho) </a:t>
            </a:r>
            <a:r>
              <a:rPr lang="en-US" dirty="0" err="1" smtClean="0"/>
              <a:t>sueño</a:t>
            </a:r>
            <a:endParaRPr lang="en-US" dirty="0"/>
          </a:p>
        </p:txBody>
      </p:sp>
      <p:pic>
        <p:nvPicPr>
          <p:cNvPr id="38914" name="Picture 2" descr="https://encrypted-tbn2.gstatic.com/images?q=tbn:ANd9GcTv7kYpL7hUtWxiGeuockge3dQrybXstGZ-Q2aNAGUoZVos13SUeBpvH6-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6419850" cy="4075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Tener</a:t>
            </a:r>
            <a:r>
              <a:rPr lang="en-US" dirty="0" smtClean="0"/>
              <a:t> (</a:t>
            </a:r>
            <a:r>
              <a:rPr lang="en-US" dirty="0" err="1" smtClean="0"/>
              <a:t>mucha</a:t>
            </a:r>
            <a:r>
              <a:rPr lang="en-US" dirty="0" smtClean="0"/>
              <a:t>) </a:t>
            </a:r>
            <a:r>
              <a:rPr lang="en-US" dirty="0" err="1" smtClean="0"/>
              <a:t>suerte</a:t>
            </a:r>
            <a:endParaRPr lang="en-US" dirty="0"/>
          </a:p>
        </p:txBody>
      </p:sp>
      <p:pic>
        <p:nvPicPr>
          <p:cNvPr id="39938" name="Picture 2" descr="http://7figuresurfer.com/wp-content/uploads/2013/04/lottery-win-empower-network-scott-smi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4781550" cy="5304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Conjugaciones</a:t>
            </a:r>
            <a:r>
              <a:rPr lang="en-US" dirty="0" smtClean="0"/>
              <a:t> del </a:t>
            </a:r>
            <a:r>
              <a:rPr lang="en-US" dirty="0" err="1" smtClean="0"/>
              <a:t>verbo</a:t>
            </a:r>
            <a:r>
              <a:rPr lang="en-US" dirty="0" smtClean="0"/>
              <a:t> </a:t>
            </a:r>
            <a:r>
              <a:rPr lang="en-US" dirty="0" err="1" smtClean="0"/>
              <a:t>tener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/>
              <a:t>Yo</a:t>
            </a:r>
            <a:r>
              <a:rPr lang="en-US" sz="4400" dirty="0" smtClean="0"/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tengo</a:t>
            </a:r>
            <a:endParaRPr lang="en-US" sz="4400" dirty="0" smtClean="0">
              <a:solidFill>
                <a:srgbClr val="FF0000"/>
              </a:solidFill>
            </a:endParaRPr>
          </a:p>
          <a:p>
            <a:r>
              <a:rPr lang="en-US" sz="4400" dirty="0" err="1" smtClean="0"/>
              <a:t>Tú</a:t>
            </a:r>
            <a:r>
              <a:rPr lang="en-US" sz="4400" dirty="0" smtClean="0"/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tienes</a:t>
            </a:r>
            <a:endParaRPr lang="en-US" sz="4400" dirty="0" smtClean="0">
              <a:solidFill>
                <a:srgbClr val="0070C0"/>
              </a:solidFill>
            </a:endParaRPr>
          </a:p>
          <a:p>
            <a:r>
              <a:rPr lang="en-US" sz="4400" dirty="0" err="1" smtClean="0"/>
              <a:t>Ēl</a:t>
            </a:r>
            <a:r>
              <a:rPr lang="en-US" sz="4400" dirty="0" smtClean="0"/>
              <a:t>/</a:t>
            </a:r>
            <a:r>
              <a:rPr lang="en-US" sz="4400" dirty="0" err="1" smtClean="0"/>
              <a:t>ella</a:t>
            </a:r>
            <a:r>
              <a:rPr lang="en-US" sz="4400" dirty="0" smtClean="0"/>
              <a:t>/</a:t>
            </a:r>
            <a:r>
              <a:rPr lang="en-US" sz="4400" dirty="0" err="1" smtClean="0"/>
              <a:t>ud</a:t>
            </a:r>
            <a:r>
              <a:rPr lang="en-US" sz="4400" dirty="0" smtClean="0"/>
              <a:t>. </a:t>
            </a:r>
            <a:r>
              <a:rPr lang="en-US" sz="4400" dirty="0" err="1" smtClean="0">
                <a:solidFill>
                  <a:srgbClr val="0070C0"/>
                </a:solidFill>
              </a:rPr>
              <a:t>t</a:t>
            </a:r>
            <a:r>
              <a:rPr lang="en-US" sz="4400" smtClean="0">
                <a:solidFill>
                  <a:srgbClr val="0070C0"/>
                </a:solidFill>
              </a:rPr>
              <a:t>iene</a:t>
            </a:r>
            <a:endParaRPr lang="en-US" sz="4400" dirty="0" smtClean="0">
              <a:solidFill>
                <a:srgbClr val="0070C0"/>
              </a:solidFill>
            </a:endParaRPr>
          </a:p>
          <a:p>
            <a:r>
              <a:rPr lang="en-US" sz="4400" dirty="0" err="1" smtClean="0"/>
              <a:t>Nosotros</a:t>
            </a:r>
            <a:r>
              <a:rPr lang="en-US" sz="4400" dirty="0" smtClean="0"/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tenemos</a:t>
            </a:r>
            <a:endParaRPr lang="en-US" sz="4400" dirty="0" smtClean="0">
              <a:solidFill>
                <a:srgbClr val="0070C0"/>
              </a:solidFill>
            </a:endParaRPr>
          </a:p>
          <a:p>
            <a:r>
              <a:rPr lang="en-US" sz="4400" dirty="0" err="1" smtClean="0"/>
              <a:t>Vosotros</a:t>
            </a:r>
            <a:r>
              <a:rPr lang="en-US" sz="4400" dirty="0" smtClean="0"/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tenéis</a:t>
            </a:r>
            <a:endParaRPr lang="en-US" sz="4400" dirty="0" smtClean="0">
              <a:solidFill>
                <a:srgbClr val="0070C0"/>
              </a:solidFill>
            </a:endParaRPr>
          </a:p>
          <a:p>
            <a:r>
              <a:rPr lang="en-US" sz="4400" dirty="0" err="1" smtClean="0"/>
              <a:t>Ellos</a:t>
            </a:r>
            <a:r>
              <a:rPr lang="en-US" sz="4400" dirty="0" smtClean="0"/>
              <a:t>/</a:t>
            </a:r>
            <a:r>
              <a:rPr lang="en-US" sz="4400" dirty="0" err="1" smtClean="0"/>
              <a:t>ellas</a:t>
            </a:r>
            <a:r>
              <a:rPr lang="en-US" sz="4400" dirty="0" smtClean="0"/>
              <a:t>/</a:t>
            </a:r>
            <a:r>
              <a:rPr lang="en-US" sz="4400" dirty="0" err="1" smtClean="0"/>
              <a:t>uds</a:t>
            </a:r>
            <a:r>
              <a:rPr lang="en-US" sz="4400" dirty="0" smtClean="0"/>
              <a:t>. </a:t>
            </a:r>
            <a:r>
              <a:rPr lang="en-US" sz="4400" dirty="0" err="1" smtClean="0">
                <a:solidFill>
                  <a:srgbClr val="0070C0"/>
                </a:solidFill>
              </a:rPr>
              <a:t>tienen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Tener</a:t>
            </a:r>
            <a:r>
              <a:rPr lang="en-US" dirty="0" smtClean="0"/>
              <a:t> ________</a:t>
            </a:r>
            <a:r>
              <a:rPr lang="en-US" dirty="0" err="1" smtClean="0"/>
              <a:t>años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4" descr="http://sd.keepcalm-o-matic.co.uk/i/keep-calm-it-s-my-16th-birthday-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76400"/>
            <a:ext cx="4191000" cy="488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calor</a:t>
            </a:r>
            <a:endParaRPr lang="en-US" dirty="0"/>
          </a:p>
        </p:txBody>
      </p:sp>
      <p:pic>
        <p:nvPicPr>
          <p:cNvPr id="28674" name="Picture 2" descr="http://dxline.info/img/new_ail/swea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95400"/>
            <a:ext cx="3448050" cy="5404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Tener</a:t>
            </a:r>
            <a:r>
              <a:rPr lang="en-US" dirty="0" smtClean="0"/>
              <a:t> (mucho) </a:t>
            </a:r>
            <a:r>
              <a:rPr lang="en-US" dirty="0" err="1" smtClean="0"/>
              <a:t>cuidado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9698" name="Picture 2" descr="http://www.freespirit.com/files/IMAGE/COVER/LARGE/BeCarefulSa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4800600" cy="4781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Tener</a:t>
            </a:r>
            <a:r>
              <a:rPr lang="en-US" dirty="0" smtClean="0"/>
              <a:t> (mucho) </a:t>
            </a:r>
            <a:r>
              <a:rPr lang="en-US" dirty="0" err="1" smtClean="0"/>
              <a:t>frío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31746" name="Picture 2" descr="http://www.raynauds.org/wp-content/uploads/2013/05/Cold-Person-Shive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76400"/>
            <a:ext cx="3057525" cy="490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Tener</a:t>
            </a:r>
            <a:r>
              <a:rPr lang="en-US" dirty="0" smtClean="0"/>
              <a:t> (</a:t>
            </a:r>
            <a:r>
              <a:rPr lang="en-US" dirty="0" err="1" smtClean="0"/>
              <a:t>mucha</a:t>
            </a:r>
            <a:r>
              <a:rPr lang="en-US" dirty="0" smtClean="0"/>
              <a:t>) </a:t>
            </a:r>
            <a:r>
              <a:rPr lang="en-US" dirty="0" err="1" smtClean="0"/>
              <a:t>hambre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2770" name="Picture 2" descr="http://naturallyhealthytips.com/wp-content/uploads/2014/08/hung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792345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Tener</a:t>
            </a:r>
            <a:r>
              <a:rPr lang="en-US" dirty="0" smtClean="0"/>
              <a:t> (mucho) </a:t>
            </a:r>
            <a:r>
              <a:rPr lang="en-US" dirty="0" err="1" smtClean="0"/>
              <a:t>miedo</a:t>
            </a:r>
            <a:r>
              <a:rPr lang="en-US" dirty="0" smtClean="0"/>
              <a:t> (de)</a:t>
            </a:r>
            <a:endParaRPr lang="en-US" dirty="0"/>
          </a:p>
        </p:txBody>
      </p:sp>
      <p:pic>
        <p:nvPicPr>
          <p:cNvPr id="33794" name="Picture 2" descr="http://mbahighway.com/wp-content/uploads/Job-Search-F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4250030" cy="4738688"/>
          </a:xfrm>
          <a:prstGeom prst="rect">
            <a:avLst/>
          </a:prstGeom>
          <a:noFill/>
        </p:spPr>
      </p:pic>
      <p:sp>
        <p:nvSpPr>
          <p:cNvPr id="33796" name="AutoShape 4" descr="data:image/jpeg;base64,/9j/4AAQSkZJRgABAQAAAQABAAD/2wCEAAkGBxQTEhQUEhQWFhQUFBUVFxgUFxQVFRgUGBcWGBcXGBUYHCggGBolGxQUITEhJSkrLi4uFx8zODMsNygtLiwBCgoKBQUFDgUFDisZExkrKysrKysrKysrKysrKysrKysrKysrKysrKysrKysrKysrKysrKysrKysrKysrKysrK//AABEIAMYA/wMBIgACEQEDEQH/xAAcAAABBAMBAAAAAAAAAAAAAAAAAQIFBgMEBwj/xABEEAABAwIEAwUFBgMGBAcAAAABAAIDBBEFEiExBkFREyJhcYEHMpGhsRQjQlJywSTR8GKSssLh8VN0gqIIFRZDRFRj/8QAFAEBAAAAAAAAAAAAAAAAAAAAAP/EABQRAQAAAAAAAAAAAAAAAAAAAAD/2gAMAwEAAhEDEQA/AO3lIlKRAj0oTXlKECoSXQUAkum3WtX10cMbpZXBkbAXOc7QABA6vrmQxukkcGsaLkn+t+Sp0+MOqpA9jyyntlFtC55I2N99LLk3GntQfWVFmAtpIz3GH3nkfjf0J5DkPNbPDmPyX7ecjus+6j1DI2jnYbfVB1HEMKkeC1r2xtO/Mn15lQlRhbWWBDZJGjQltwTyGq1+H8XNZmlJIijtlafxE6Zj0HQclOyPtHqNSdXDUgoKXjNPVkEyuYxgPeaBqRvYeZVWZVZLDL3g/M9xvfJqQ0eWhVv4pr23yD8u4O2vzKoj8RBeMrffeGeGW+p890GWqmdIHPeDdz3kAjdh20/MNbFQgm7zRmDc1rPOo/S8cwfkr+Mj4p3EaNGVp/SNx6qgEMe0g9BbwdcgoFqYXRklos9ty5g1Dm9W33b4eKnuE+I5YTmpZjG8+8xxvG7podPQ+hVciqQXEOcczQQ11+drA/sstPE1js7mgtcMhGzb6XPmCg9EcE+0KOrtDMOyqRoWnRrj1aVeQvIVdK6GVlnm1g+N/wCJoN7C/OxC9B+y/jf7dF2U3dqoWgP6SNFh2jfPS45XQXtCAhAIQhAIQhAIQhAIQhAIQhAwhNLVkKagxuCWxSSIJQGqQ3SlISgxzSZQS6wAFyfALzP7S+Pn4jN2bCWUsROVv5yD77x16Dkui+2/i8wxCjgP3s47+XdsWx8i43HkCvP0jbFArCL+oVja3O0tYTc2FvDex81WQF0vheliZMGueMzmPGvI90x/EXQT/AkLo8rH6do0Ztdn32+amOJmSxMjEfefKXx2HLKSb/AKAmlbE2NjNHfaWk2JtbV2/PVSvEWPdnUU79DZ77jl343D6oIDF6Kwa5xy52aOJ0J/bVVzA4hIQ22VgkIL/wAxHJqw8Q4o6peynabNDi467AnX+azcPStdUxxMzGCncX3A95w2J9blBfsfw9sUQyaN7N2+nXdcndRkPEbO88gnwANze6vftN4la6FsbMwcbg3FtCj2b8Euc0VVSDckdmw7lv5neHgg55itIG5QDd/uuAvupmWg7SlMo2cQ3XT7xjdfopzj/DmRYrGSwBsjWHKNO9qP5J1ZlOEPyNLXx1Tmvb5u0cPQhBXaDC31VFnA1gkyudz7Nw+gKn+AZjBVRh4LJoZPu5ASGOYdHQvOxDgbtU17MaZjmStj72XL2rPwuaQTY3/F4qJrK1kFTJTPsYyXdlIdHNbu1pP5m7fBB6Mw6uZNG2SM3a4fAg2IPiCCPRbS4V7IONTFVPoqh3cncXRO5CY6keAeNfM+K7oECoQhAIQhAIQhAIQhAIQhAhSJSmoGS/umuTpDt5prkCLUxWtbDFJK82ZGxz3Ho0C5K2iqB7asX7HDXsBs6oc2EeROZ/8A2g/FBwbGMbNXUzVEnvTONt/u4h08coA+KhKgjN3duXly9VnwoNMzA8gMzDNfbKNSD52t6rDWSFz3OIAuSbDYXJ0QbLHsbTOFgZHyD/pY0X+ZPyUpTj+IY4E5Whljz1GirgKlaObK0bkkg2G5PIBBdaqZrnRhzu82TUW2y81E8ZY2HSMbHYuaQT52sPqtV2G1czc92tsORsfVRsTjT5iYwZTs55uB4hvMoME0ZjI1+8fqfAH/AHU5BjkdHH2cFpJC3vP/AAlx387bKuuhe8l77i+pc7T4dfIKS4a4cdWzFkZyxj3nuFwP9SgmOEMAlr6gTz3MYeCSfx2PujwXaKzEmUsZfKQxjRztsPwjqqrS8OYlDG2KnlgyNbYOLDmt5XtdYo+CHTfeVlRJLKDpfSNh3FmoNabBZq/tq+VpbZlqVh0Ia3UPcOp6LFw61tVRVkRH3rXvdta5eARfy1+CvFDi7Y2GOZwjLAAMws13i07LnWIPbRVsktPI19PUNIlsdIyTzOw5oHew+t7KrqIHkXkjDh+pjtfk75KU9sHDeeM1UQ7zCC+25btfzCr3GuEnD56eupXXBsXEatDyPDk5pIXSsF4jp66nOV7C5zLOYSA4G2oLT4oPPza+5jI7r2Cwc298wdmY4+IJHwC9T+zriptfRskJHbMAjmaOUg/EP7LhZw87cl5l4rwR8FS5gbo9znR5dbi+1vVdF9iVe+OoDS9rWy9xzHCznPFyLcwbNPgUHf0ICEAhCEAhCEAhCEAhCECFNKcU1Bjk5eaQoedQkKBpK4X/AOInEby0sAOjWPlI8XHK0/BpXcnLzH7aKt0mKzZhYRtjY39IaHX+LnIKNdCEiBWqz4HhhLQ8ix5adfotLhnCu2eS73W626norpVzCONxHIaAfKyB9PWQU8ZM3Pl1t4KBxLiOkfcNhIP5ha/zWvheDTVLy+S4B2G41VjbwVT/APuPDdLaWGqCjuqonuBlfI5oO2g0V44b4noIBZuZg5i1/mqtxZw9HT2dFK17TuAdQqyg9KYPxJC4tax4c1wJDlMUtZHIOmY2Hj4rz9w/XsEAY5wEjZLtOxDSNrrofB2MDOG5sxFh/qg6BUGF1ontBJFwCL3stDGKanbBI2YMbE4EOuAFix6phsJXvawt0uTbTmPNcL42xx1TUOEcjnxNs1ouSDbnbmgvVJj1PTROpgWVlLrYP0exvJvMPAv4KFoooHzdrTUlrG4OZ2Ru6i+DcCjc5slXOyKMkjIXd51uvQLteGcQYc4Nihli0s0NaQEFPqI4qmlc7LlqIGnPbfI43NieXdHwVZ4JDWYvTsA1dK1zSTcaNL/iRmA8wutzYKx0pey1nMcwgDQtI0+a4OyqfTYlDc609Sz4NkGn92wQeuAUqbGdNE5AIQhAJEqQoFQhCAQhCBCmFOKa4oMTzqEFI/cIJQY3Lyn7UKgSYpWOG3a5f7jWs/yr1W8rx3j0+eonf+aeV3xeSg0Atqqh7rHjZ4I05FuhWF7hlbYWIvc9eiyMkLmhhIs0lwv42uEFt4QhPZG1gb+tlJTODh3/AMJ2G1x+y0OCakZHtfu0acvBExJL/wBZ8dEG5iPEAhj+73sB5uVIrMQlmJL3OPgL2t5K0w8NyT2LvdBuBzKsmGxwxd0xtIA/KD6EoOYUsDC2TO5zXtDTG0NJzEkAgn8Omqx1FG9hyvGU2vrzBF12qidTZrmBpJ10byWzi2Gxzx6UzQ0XNnAXCDhVPA5zmtaLucQAPNde4MwB7XNDxsRtp8+ah8I4UfJOzK1sYY/Q88l9l2PD8Py2vqf62QVHjjhL7RCQ0EuBuB4BcjrcPdA8RtjzOI1aL3vyJK9N1FNmC55jHDMznuLWgXP4Rug4xFw/UOcAIybncfustTwzVw2c+J7ddDY6eNwux4ZQzRWu21j66fsrXTjtAGuseoI/ZBpcAseKSHtSS/LYk87c1yjj2GODEHkwtfnfmzOc4XdcG1xtvZd6hpg0AAWA6LjPtopv4mN/9ttvHRpcL9bi6Dv2EyZoYj1jad78hz5rcUZw6f4eEXvliYCRr+EHfmpNAIQhAJClSFAqEIQCEIQYi9NL1ENl198+oS9t/wDp8kEi52o9UEqMFcM4bmucpPoLfzW02W/4ggfKLg+RXkHiSPLVTjJktK+zegvp8l6+seoXlr2n4XJBiNQJBo95ex1tHMOot5bHyQVZ7baXB0G2o1CWFtymJ7e6TmHI6bILVRQEjucxr9fQqWpKfvhrb2a3XzVXwbGhDuCdPirdgs9mGRws55zW6DkEFhw2C+l7aeV1ZsMw2M2BaCOnJVqhmBDSPfdcnw6KcpHyadEFrhpGNHda0W8AtTEIbggaBMpKo2s4rS4kx6OmhfI87A6dXch8UFexHEDDMGs8L+Hiuh4a/Oxp52XGMFqWOjdUVTiJJXl9rgNDNMoHTZdE4c4jidZgdpYWOlviguIasWhKH1TQ29xZQOP402m7Oa4yOfkd67FBPOg11SOiaOSSlq2yNBabgi4KSYIMoeNlzf2gVNqiNj2scCW5S9gflc45CADzJI9Cr+Tv1VIqqF1VjMEdhkiLJnk2NuzGZpt4nKL+Pgg6rQwBjGNAAysa2wAAFhyAWykCVAIQhAJpSpCgchCEAhCEFKqZy1aEtaVu4lHzUJMUGCmxF32xw6U7yPi1S1Hi5uqtSyfxknhTO/xMWYSEG6DotFWhyqXta4T+20hdG288F3stu4W7zPUfMBPwnELHdW+lmzAIPHRb8tPVISute27g+Gny1kPc7aTJJHbul+UnO3ptqPG65IgkMMbG42eCXFzQ223jf5K7y6BauA4RE9rJg2x7Nu22axufNb1UywQOw6tykK4UmLsLW2PI387rmrJbvsDopqkmygdUF6mxUNF9CBqdbac9Vx7jfiV1XMbaRNNmgc/7RUpxljZDBG095473g1RfDeAOfaVzdB7o6nkUGtU0M8zYyRs0Nyk22528lK8NCWmL7nu2B8AQpt2EVLiLRmx25KYw72cySWMz7A7tboglaOGprqYMikETX2zyalwb0YOp+S35+CAKGWnEj5HG7mukNzmA015Kz4HgjKeJrWe6FJHZBzD2b8Sv1pZ+7JF3CDvcaLpInuFx72i032SviqYxZsxyv/UP5hdKwmqzxNd1AQSzTfRHDlCPtNRUZbE5IAbbtaA4m/TM63/SsNISTqtHBMZr/tE0H2IiHt3ZalzgxgisLnIdZDe9rdfBBe7IshuyVAlkhCckKBuXxQQU5IUBZLqlQgRCVCCpVsdwVW6tllbJVA4jFrsgqlI0/a5f+W/ztWVwT6Nv8XP/AMvb/vanSR/1yQMp5SDy/dXLAay4AKokpIU9gVVrug1PbVglVVU0Ipo+0bHI58gDgHCzdDY6EAF1/RcPwbApKhkz2ZbQszkE94+DRudAT6L1nTPuAuT+0P2eQxCashzWcS98TCWEaXJjytI01dYi2+qCF4dA+yxHazS0/qboR53utXET9EnB8UraZzXxvaC8uY5+zmuAO/M6gnzWaePMf63QV1jbPv8ART+FQlx8tT4aKHfFZ49dVZKW8NJUyHlESPUWQUEkVFY4u1aHH+63QKxu41bBdsbBIQLX2aFRYZ3NvlNswsTzssbH2IPQ3+CC7/8ArHEZg90TLNZq7I0nKPE3Ulh/F2LxxtkMLnxm1iWHW+22qOFfaZHTB7ZKYkPtfIWm+ltQbK1N9r9D2Ib2Ut7Du5W2HreyDDNi2OZY3mnAzuDWhtidfzC+gSQe02anmMGIQZHA2JH7dQtnE/bXTBjewike+4uH2YA3nrrquW8b8WuxGRr3RtjyAiwOa9+ZNvAIOo+0prJ6MSN1GZr2nzVn4RjP2WK/5B9FQKuQ/wDlNKw7vEbfHXVdJwaPJBGzo0fRBK0MV3AeK3sOwZzHmSWolndclokyNYwHk1jAASOpuUYJDqXdNFMBAqEIQCRKkQIgpU0oHXQUiEChKkCVBW5FHV0VwpN615QgpVGy1XUeEDf8YSyR3Uh9ltUzkc4W/wCNac3T+rII+Vn0WXDpSHIeE2nHeQX3BpbtCkqmmbIxzHgOY9pa4HYtIsR8CVC8Pu0Cn2lBW8X4eY2lLIwbt1aXFznWbra5JJ05+AXLpYrOIsu7PZdct4hwrs5ni2xuPI6hBSamDvA/16qzNozLSTs5uicAPS4UZiEHdPh8lZeErPaPFv8Aog4A9pBsdCND5pqumN8KvdWzNuGhxc5umnkqzTYY903YmzX3IObQXCDRWWnp3POVjS49Gi5XQcK9mwIDppud7M2I810DAuE6eIXja1p2PX+aDj2FcD1c+azAzK0u75tt5XUJS0T3ytiaDnc/JbxvZehsdqmQQuZF3nuFiGi5JA0DepXP/ZXw49832uZtrudkvoSR77rcrHT4oLNiGHDt6OmbqIm5iP0gD9yr9DFsB4Ks09OTiRfbRseX1uCforxhMF3X5D6oJalhyNA+PmswTQnIFQhCBEISIBNKVI5A5CRKgUJUiEFfeFhkatiRqxPaghYWffzX/wCG3/EVG4hDYlTkLfvpf0N+pWnicPNBX3BYgNdOoW1IxII/JBP4FPqAVZu0VDo3kEeCtmGyF26CXCguLMM7SPOB3mA+reanWBMqmXY4f2T9EHHa+EWWzwZNYkbZXkW89QtmphzA9d1F4YDHOddHgH1b+9kGXjGEMqQ7q249d1XaUQl7nysaX+46+jwDs5vkrVxxHnpmzN3id3rflPP6LnWLQdoA9pyv5G+/gUHScGw5shtHUfdADSQfeA89dlIR4S8POSoHZ7EnV+bwsuQYTxFUU51sfj81ZqTjyov3I23POxKDoWI0scLW90ueGnM99wLEe8PHyScOSgsLmi0bBlZ+6rNB9rrnAzvIZpptp0srxS0YawRt0aNECYXT2JeR3naq4YfFlYPHVQuHRAuA5BWMIHJUiUIAJUiVAhTU4pqASOSprkCpWoShAqEIQV17pPyD4rVkkm/4fzCk3rA4IIWGWQSS/dkuLWaXGm61cUkqCO7ASf1BS9MPvZfJn7orRogpL5Kv/wCqT5OCTt6of/Ed6EKwStPX6rXId1KCMpJ6jML0sg1V5wgOyi8Zb5qKoI3dT8VZ6UHTVBsNHgh+x05FPCx1LrMcb7NJ+SDlmJvLW5m7/IhR/aiRuZu7Te3MHmpesbdvp9eqpOJF8T88ZsenUdCgvGGOZI0xu1bI21j4jZVvE+BMrvu3HJfS+4vyT8HrzJHnylhB16A+B6FWajxgOGV47zRr4hBWqTgON4Ga4O2imaL2ewtHvOFjfQ2OimqaqYT3XehUg2qtqgZRYQI/d2CkMlgmQz315eKeG5txp9f9EDoSRY+Nwp2CcOt1UKW81s0z9rIJhKFrRVHVbDSgVF0qSyAJTSUpSWQF016MqRzUDgnJuVKAgchJZFkEO5YikkqAtaSq6ICAfeSeTf3WGtkC0aGoLpKjXYxjy0KyPQYXj/ZY8i2LJBHdBvYdHsp+IKNw6Jb7qhrdyEGwtLFagNjd1LSB6hatTih1DB6qMriSNSTfmdUEDUsOXRVLFKUkm4t81c5wduSha+Hf1QQ1NU5InMG6rU/FU0bwCA9o0sdCB4EKQxGTKSBzVUroyXFBb8Ax+aTMYjYjcP8A2srfheKzSFseX7znzafEnkFSOCKY5HG25XR+H48h1sL8+fqgs1Bh5ABkdmPQaN+C3imQO035J5KAASwi37JzWp4YgyBZWuIWEJxKDaZUdVma8HZR2dPDig3imErXExSGoPRBs3QVq9sU/tUGwlWuJ1ma8IHpUiLoKe9yYShCDQwjV9Uej4x8iVIww5kIQZ20PilbA1vLXxOyEICWYt/3stV0qEIM0QCxTnUgIQgjKo2HooGoJI9EIQUbFB37a6qT4e4VFRLlc6wFid7kdEiEFvGCNgcWM2FrLcpGWO/w/dCEFkw19yOfmpN4shCBWFZAhCAcUoSIQZREE5CEEdNVkE25ap0Mhc26EIHtlWVrroQgVKXJEIM0VTyW2EI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AutoShape 6" descr="data:image/jpeg;base64,/9j/4AAQSkZJRgABAQAAAQABAAD/2wCEAAkGBxQTEhQUEhQWFhQUFBUVFxgUFxQVFRgUGBcWGBcXGBUYHCggGBolGxQUITEhJSkrLi4uFx8zODMsNygtLiwBCgoKBQUFDgUFDisZExkrKysrKysrKysrKysrKysrKysrKysrKysrKysrKysrKysrKysrKysrKysrKysrKysrK//AABEIAMYA/wMBIgACEQEDEQH/xAAcAAABBAMBAAAAAAAAAAAAAAAAAQIFBgMEBwj/xABEEAABAwIEAwUFBgMGBAcAAAABAAIDBBEFEiExBkFREyJhcYEHMpGhsRQjQlJywSTR8GKSssLh8VN0gqIIFRZDRFRj/8QAFAEBAAAAAAAAAAAAAAAAAAAAAP/EABQRAQAAAAAAAAAAAAAAAAAAAAD/2gAMAwEAAhEDEQA/AO3lIlKRAj0oTXlKECoSXQUAkum3WtX10cMbpZXBkbAXOc7QABA6vrmQxukkcGsaLkn+t+Sp0+MOqpA9jyyntlFtC55I2N99LLk3GntQfWVFmAtpIz3GH3nkfjf0J5DkPNbPDmPyX7ecjus+6j1DI2jnYbfVB1HEMKkeC1r2xtO/Mn15lQlRhbWWBDZJGjQltwTyGq1+H8XNZmlJIijtlafxE6Zj0HQclOyPtHqNSdXDUgoKXjNPVkEyuYxgPeaBqRvYeZVWZVZLDL3g/M9xvfJqQ0eWhVv4pr23yD8u4O2vzKoj8RBeMrffeGeGW+p890GWqmdIHPeDdz3kAjdh20/MNbFQgm7zRmDc1rPOo/S8cwfkr+Mj4p3EaNGVp/SNx6qgEMe0g9BbwdcgoFqYXRklos9ty5g1Dm9W33b4eKnuE+I5YTmpZjG8+8xxvG7podPQ+hVciqQXEOcczQQ11+drA/sstPE1js7mgtcMhGzb6XPmCg9EcE+0KOrtDMOyqRoWnRrj1aVeQvIVdK6GVlnm1g+N/wCJoN7C/OxC9B+y/jf7dF2U3dqoWgP6SNFh2jfPS45XQXtCAhAIQhAIQhAIQhAIQhAIQhAwhNLVkKagxuCWxSSIJQGqQ3SlISgxzSZQS6wAFyfALzP7S+Pn4jN2bCWUsROVv5yD77x16Dkui+2/i8wxCjgP3s47+XdsWx8i43HkCvP0jbFArCL+oVja3O0tYTc2FvDex81WQF0vheliZMGueMzmPGvI90x/EXQT/AkLo8rH6do0Ztdn32+amOJmSxMjEfefKXx2HLKSb/AKAmlbE2NjNHfaWk2JtbV2/PVSvEWPdnUU79DZ77jl343D6oIDF6Kwa5xy52aOJ0J/bVVzA4hIQ22VgkIL/wAxHJqw8Q4o6peynabNDi467AnX+azcPStdUxxMzGCncX3A95w2J9blBfsfw9sUQyaN7N2+nXdcndRkPEbO88gnwANze6vftN4la6FsbMwcbg3FtCj2b8Euc0VVSDckdmw7lv5neHgg55itIG5QDd/uuAvupmWg7SlMo2cQ3XT7xjdfopzj/DmRYrGSwBsjWHKNO9qP5J1ZlOEPyNLXx1Tmvb5u0cPQhBXaDC31VFnA1gkyudz7Nw+gKn+AZjBVRh4LJoZPu5ASGOYdHQvOxDgbtU17MaZjmStj72XL2rPwuaQTY3/F4qJrK1kFTJTPsYyXdlIdHNbu1pP5m7fBB6Mw6uZNG2SM3a4fAg2IPiCCPRbS4V7IONTFVPoqh3cncXRO5CY6keAeNfM+K7oECoQhAIQhAIQhAIQhAIQhAhSJSmoGS/umuTpDt5prkCLUxWtbDFJK82ZGxz3Ho0C5K2iqB7asX7HDXsBs6oc2EeROZ/8A2g/FBwbGMbNXUzVEnvTONt/u4h08coA+KhKgjN3duXly9VnwoNMzA8gMzDNfbKNSD52t6rDWSFz3OIAuSbDYXJ0QbLHsbTOFgZHyD/pY0X+ZPyUpTj+IY4E5Whljz1GirgKlaObK0bkkg2G5PIBBdaqZrnRhzu82TUW2y81E8ZY2HSMbHYuaQT52sPqtV2G1czc92tsORsfVRsTjT5iYwZTs55uB4hvMoME0ZjI1+8fqfAH/AHU5BjkdHH2cFpJC3vP/AAlx387bKuuhe8l77i+pc7T4dfIKS4a4cdWzFkZyxj3nuFwP9SgmOEMAlr6gTz3MYeCSfx2PujwXaKzEmUsZfKQxjRztsPwjqqrS8OYlDG2KnlgyNbYOLDmt5XtdYo+CHTfeVlRJLKDpfSNh3FmoNabBZq/tq+VpbZlqVh0Ia3UPcOp6LFw61tVRVkRH3rXvdta5eARfy1+CvFDi7Y2GOZwjLAAMws13i07LnWIPbRVsktPI19PUNIlsdIyTzOw5oHew+t7KrqIHkXkjDh+pjtfk75KU9sHDeeM1UQ7zCC+25btfzCr3GuEnD56eupXXBsXEatDyPDk5pIXSsF4jp66nOV7C5zLOYSA4G2oLT4oPPza+5jI7r2Cwc298wdmY4+IJHwC9T+zriptfRskJHbMAjmaOUg/EP7LhZw87cl5l4rwR8FS5gbo9znR5dbi+1vVdF9iVe+OoDS9rWy9xzHCznPFyLcwbNPgUHf0ICEAhCEAhCEAhCEAhCECFNKcU1Bjk5eaQoedQkKBpK4X/AOInEby0sAOjWPlI8XHK0/BpXcnLzH7aKt0mKzZhYRtjY39IaHX+LnIKNdCEiBWqz4HhhLQ8ix5adfotLhnCu2eS73W626norpVzCONxHIaAfKyB9PWQU8ZM3Pl1t4KBxLiOkfcNhIP5ha/zWvheDTVLy+S4B2G41VjbwVT/APuPDdLaWGqCjuqonuBlfI5oO2g0V44b4noIBZuZg5i1/mqtxZw9HT2dFK17TuAdQqyg9KYPxJC4tax4c1wJDlMUtZHIOmY2Hj4rz9w/XsEAY5wEjZLtOxDSNrrofB2MDOG5sxFh/qg6BUGF1ontBJFwCL3stDGKanbBI2YMbE4EOuAFix6phsJXvawt0uTbTmPNcL42xx1TUOEcjnxNs1ouSDbnbmgvVJj1PTROpgWVlLrYP0exvJvMPAv4KFoooHzdrTUlrG4OZ2Ru6i+DcCjc5slXOyKMkjIXd51uvQLteGcQYc4Nihli0s0NaQEFPqI4qmlc7LlqIGnPbfI43NieXdHwVZ4JDWYvTsA1dK1zSTcaNL/iRmA8wutzYKx0pey1nMcwgDQtI0+a4OyqfTYlDc609Sz4NkGn92wQeuAUqbGdNE5AIQhAJEqQoFQhCAQhCBCmFOKa4oMTzqEFI/cIJQY3Lyn7UKgSYpWOG3a5f7jWs/yr1W8rx3j0+eonf+aeV3xeSg0Atqqh7rHjZ4I05FuhWF7hlbYWIvc9eiyMkLmhhIs0lwv42uEFt4QhPZG1gb+tlJTODh3/AMJ2G1x+y0OCakZHtfu0acvBExJL/wBZ8dEG5iPEAhj+73sB5uVIrMQlmJL3OPgL2t5K0w8NyT2LvdBuBzKsmGxwxd0xtIA/KD6EoOYUsDC2TO5zXtDTG0NJzEkAgn8Omqx1FG9hyvGU2vrzBF12qidTZrmBpJ10byWzi2Gxzx6UzQ0XNnAXCDhVPA5zmtaLucQAPNde4MwB7XNDxsRtp8+ah8I4UfJOzK1sYY/Q88l9l2PD8Py2vqf62QVHjjhL7RCQ0EuBuB4BcjrcPdA8RtjzOI1aL3vyJK9N1FNmC55jHDMznuLWgXP4Rug4xFw/UOcAIybncfustTwzVw2c+J7ddDY6eNwux4ZQzRWu21j66fsrXTjtAGuseoI/ZBpcAseKSHtSS/LYk87c1yjj2GODEHkwtfnfmzOc4XdcG1xtvZd6hpg0AAWA6LjPtopv4mN/9ttvHRpcL9bi6Dv2EyZoYj1jad78hz5rcUZw6f4eEXvliYCRr+EHfmpNAIQhAJClSFAqEIQCEIQYi9NL1ENl198+oS9t/wDp8kEi52o9UEqMFcM4bmucpPoLfzW02W/4ggfKLg+RXkHiSPLVTjJktK+zegvp8l6+seoXlr2n4XJBiNQJBo95ex1tHMOot5bHyQVZ7baXB0G2o1CWFtymJ7e6TmHI6bILVRQEjucxr9fQqWpKfvhrb2a3XzVXwbGhDuCdPirdgs9mGRws55zW6DkEFhw2C+l7aeV1ZsMw2M2BaCOnJVqhmBDSPfdcnw6KcpHyadEFrhpGNHda0W8AtTEIbggaBMpKo2s4rS4kx6OmhfI87A6dXch8UFexHEDDMGs8L+Hiuh4a/Oxp52XGMFqWOjdUVTiJJXl9rgNDNMoHTZdE4c4jidZgdpYWOlviguIasWhKH1TQ29xZQOP402m7Oa4yOfkd67FBPOg11SOiaOSSlq2yNBabgi4KSYIMoeNlzf2gVNqiNj2scCW5S9gflc45CADzJI9Cr+Tv1VIqqF1VjMEdhkiLJnk2NuzGZpt4nKL+Pgg6rQwBjGNAAysa2wAAFhyAWykCVAIQhAJpSpCgchCEAhCEFKqZy1aEtaVu4lHzUJMUGCmxF32xw6U7yPi1S1Hi5uqtSyfxknhTO/xMWYSEG6DotFWhyqXta4T+20hdG288F3stu4W7zPUfMBPwnELHdW+lmzAIPHRb8tPVISute27g+Gny1kPc7aTJJHbul+UnO3ptqPG65IgkMMbG42eCXFzQ223jf5K7y6BauA4RE9rJg2x7Nu22axufNb1UywQOw6tykK4UmLsLW2PI387rmrJbvsDopqkmygdUF6mxUNF9CBqdbac9Vx7jfiV1XMbaRNNmgc/7RUpxljZDBG095473g1RfDeAOfaVzdB7o6nkUGtU0M8zYyRs0Nyk22528lK8NCWmL7nu2B8AQpt2EVLiLRmx25KYw72cySWMz7A7tboglaOGprqYMikETX2zyalwb0YOp+S35+CAKGWnEj5HG7mukNzmA015Kz4HgjKeJrWe6FJHZBzD2b8Sv1pZ+7JF3CDvcaLpInuFx72i032SviqYxZsxyv/UP5hdKwmqzxNd1AQSzTfRHDlCPtNRUZbE5IAbbtaA4m/TM63/SsNISTqtHBMZr/tE0H2IiHt3ZalzgxgisLnIdZDe9rdfBBe7IshuyVAlkhCckKBuXxQQU5IUBZLqlQgRCVCCpVsdwVW6tllbJVA4jFrsgqlI0/a5f+W/ztWVwT6Nv8XP/AMvb/vanSR/1yQMp5SDy/dXLAay4AKokpIU9gVVrug1PbVglVVU0Ipo+0bHI58gDgHCzdDY6EAF1/RcPwbApKhkz2ZbQszkE94+DRudAT6L1nTPuAuT+0P2eQxCashzWcS98TCWEaXJjytI01dYi2+qCF4dA+yxHazS0/qboR53utXET9EnB8UraZzXxvaC8uY5+zmuAO/M6gnzWaePMf63QV1jbPv8ART+FQlx8tT4aKHfFZ49dVZKW8NJUyHlESPUWQUEkVFY4u1aHH+63QKxu41bBdsbBIQLX2aFRYZ3NvlNswsTzssbH2IPQ3+CC7/8ArHEZg90TLNZq7I0nKPE3Ulh/F2LxxtkMLnxm1iWHW+22qOFfaZHTB7ZKYkPtfIWm+ltQbK1N9r9D2Ib2Ut7Du5W2HreyDDNi2OZY3mnAzuDWhtidfzC+gSQe02anmMGIQZHA2JH7dQtnE/bXTBjewike+4uH2YA3nrrquW8b8WuxGRr3RtjyAiwOa9+ZNvAIOo+0prJ6MSN1GZr2nzVn4RjP2WK/5B9FQKuQ/wDlNKw7vEbfHXVdJwaPJBGzo0fRBK0MV3AeK3sOwZzHmSWolndclokyNYwHk1jAASOpuUYJDqXdNFMBAqEIQCRKkQIgpU0oHXQUiEChKkCVBW5FHV0VwpN615QgpVGy1XUeEDf8YSyR3Uh9ltUzkc4W/wCNac3T+rII+Vn0WXDpSHIeE2nHeQX3BpbtCkqmmbIxzHgOY9pa4HYtIsR8CVC8Pu0Cn2lBW8X4eY2lLIwbt1aXFznWbra5JJ05+AXLpYrOIsu7PZdct4hwrs5ni2xuPI6hBSamDvA/16qzNozLSTs5uicAPS4UZiEHdPh8lZeErPaPFv8Aog4A9pBsdCND5pqumN8KvdWzNuGhxc5umnkqzTYY903YmzX3IObQXCDRWWnp3POVjS49Gi5XQcK9mwIDppud7M2I810DAuE6eIXja1p2PX+aDj2FcD1c+azAzK0u75tt5XUJS0T3ytiaDnc/JbxvZehsdqmQQuZF3nuFiGi5JA0DepXP/ZXw49832uZtrudkvoSR77rcrHT4oLNiGHDt6OmbqIm5iP0gD9yr9DFsB4Ks09OTiRfbRseX1uCforxhMF3X5D6oJalhyNA+PmswTQnIFQhCBEISIBNKVI5A5CRKgUJUiEFfeFhkatiRqxPaghYWffzX/wCG3/EVG4hDYlTkLfvpf0N+pWnicPNBX3BYgNdOoW1IxII/JBP4FPqAVZu0VDo3kEeCtmGyF26CXCguLMM7SPOB3mA+reanWBMqmXY4f2T9EHHa+EWWzwZNYkbZXkW89QtmphzA9d1F4YDHOddHgH1b+9kGXjGEMqQ7q249d1XaUQl7nysaX+46+jwDs5vkrVxxHnpmzN3id3rflPP6LnWLQdoA9pyv5G+/gUHScGw5shtHUfdADSQfeA89dlIR4S8POSoHZ7EnV+bwsuQYTxFUU51sfj81ZqTjyov3I23POxKDoWI0scLW90ueGnM99wLEe8PHyScOSgsLmi0bBlZ+6rNB9rrnAzvIZpptp0srxS0YawRt0aNECYXT2JeR3naq4YfFlYPHVQuHRAuA5BWMIHJUiUIAJUiVAhTU4pqASOSprkCpWoShAqEIQV17pPyD4rVkkm/4fzCk3rA4IIWGWQSS/dkuLWaXGm61cUkqCO7ASf1BS9MPvZfJn7orRogpL5Kv/wCqT5OCTt6of/Ed6EKwStPX6rXId1KCMpJ6jML0sg1V5wgOyi8Zb5qKoI3dT8VZ6UHTVBsNHgh+x05FPCx1LrMcb7NJ+SDlmJvLW5m7/IhR/aiRuZu7Te3MHmpesbdvp9eqpOJF8T88ZsenUdCgvGGOZI0xu1bI21j4jZVvE+BMrvu3HJfS+4vyT8HrzJHnylhB16A+B6FWajxgOGV47zRr4hBWqTgON4Ga4O2imaL2ewtHvOFjfQ2OimqaqYT3XehUg2qtqgZRYQI/d2CkMlgmQz315eKeG5txp9f9EDoSRY+Nwp2CcOt1UKW81s0z9rIJhKFrRVHVbDSgVF0qSyAJTSUpSWQF016MqRzUDgnJuVKAgchJZFkEO5YikkqAtaSq6ICAfeSeTf3WGtkC0aGoLpKjXYxjy0KyPQYXj/ZY8i2LJBHdBvYdHsp+IKNw6Jb7qhrdyEGwtLFagNjd1LSB6hatTih1DB6qMriSNSTfmdUEDUsOXRVLFKUkm4t81c5wduSha+Hf1QQ1NU5InMG6rU/FU0bwCA9o0sdCB4EKQxGTKSBzVUroyXFBb8Ax+aTMYjYjcP8A2srfheKzSFseX7znzafEnkFSOCKY5HG25XR+H48h1sL8+fqgs1Bh5ABkdmPQaN+C3imQO035J5KAASwi37JzWp4YgyBZWuIWEJxKDaZUdVma8HZR2dPDig3imErXExSGoPRBs3QVq9sU/tUGwlWuJ1ma8IHpUiLoKe9yYShCDQwjV9Uej4x8iVIww5kIQZ20PilbA1vLXxOyEICWYt/3stV0qEIM0QCxTnUgIQgjKo2HooGoJI9EIQUbFB37a6qT4e4VFRLlc6wFid7kdEiEFvGCNgcWM2FrLcpGWO/w/dCEFkw19yOfmpN4shCBWFZAhCAcUoSIQZREE5CEEdNVkE25ap0Mhc26EIHtlWVrroQgVKXJEIM0VTyW2EI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AutoShape 8" descr="data:image/jpeg;base64,/9j/4AAQSkZJRgABAQAAAQABAAD/2wCEAAkGBxQTEhQUEhQWFhQUFBUVFxgUFxQVFRgUGBcWGBcXGBUYHCggGBolGxQUITEhJSkrLi4uFx8zODMsNygtLiwBCgoKBQUFDgUFDisZExkrKysrKysrKysrKysrKysrKysrKysrKysrKysrKysrKysrKysrKysrKysrKysrKysrK//AABEIAMYA/wMBIgACEQEDEQH/xAAcAAABBAMBAAAAAAAAAAAAAAAAAQIFBgMEBwj/xABEEAABAwIEAwUFBgMGBAcAAAABAAIDBBEFEiExBkFREyJhcYEHMpGhsRQjQlJywSTR8GKSssLh8VN0gqIIFRZDRFRj/8QAFAEBAAAAAAAAAAAAAAAAAAAAAP/EABQRAQAAAAAAAAAAAAAAAAAAAAD/2gAMAwEAAhEDEQA/AO3lIlKRAj0oTXlKECoSXQUAkum3WtX10cMbpZXBkbAXOc7QABA6vrmQxukkcGsaLkn+t+Sp0+MOqpA9jyyntlFtC55I2N99LLk3GntQfWVFmAtpIz3GH3nkfjf0J5DkPNbPDmPyX7ecjus+6j1DI2jnYbfVB1HEMKkeC1r2xtO/Mn15lQlRhbWWBDZJGjQltwTyGq1+H8XNZmlJIijtlafxE6Zj0HQclOyPtHqNSdXDUgoKXjNPVkEyuYxgPeaBqRvYeZVWZVZLDL3g/M9xvfJqQ0eWhVv4pr23yD8u4O2vzKoj8RBeMrffeGeGW+p890GWqmdIHPeDdz3kAjdh20/MNbFQgm7zRmDc1rPOo/S8cwfkr+Mj4p3EaNGVp/SNx6qgEMe0g9BbwdcgoFqYXRklos9ty5g1Dm9W33b4eKnuE+I5YTmpZjG8+8xxvG7podPQ+hVciqQXEOcczQQ11+drA/sstPE1js7mgtcMhGzb6XPmCg9EcE+0KOrtDMOyqRoWnRrj1aVeQvIVdK6GVlnm1g+N/wCJoN7C/OxC9B+y/jf7dF2U3dqoWgP6SNFh2jfPS45XQXtCAhAIQhAIQhAIQhAIQhAIQhAwhNLVkKagxuCWxSSIJQGqQ3SlISgxzSZQS6wAFyfALzP7S+Pn4jN2bCWUsROVv5yD77x16Dkui+2/i8wxCjgP3s47+XdsWx8i43HkCvP0jbFArCL+oVja3O0tYTc2FvDex81WQF0vheliZMGueMzmPGvI90x/EXQT/AkLo8rH6do0Ztdn32+amOJmSxMjEfefKXx2HLKSb/AKAmlbE2NjNHfaWk2JtbV2/PVSvEWPdnUU79DZ77jl343D6oIDF6Kwa5xy52aOJ0J/bVVzA4hIQ22VgkIL/wAxHJqw8Q4o6peynabNDi467AnX+azcPStdUxxMzGCncX3A95w2J9blBfsfw9sUQyaN7N2+nXdcndRkPEbO88gnwANze6vftN4la6FsbMwcbg3FtCj2b8Euc0VVSDckdmw7lv5neHgg55itIG5QDd/uuAvupmWg7SlMo2cQ3XT7xjdfopzj/DmRYrGSwBsjWHKNO9qP5J1ZlOEPyNLXx1Tmvb5u0cPQhBXaDC31VFnA1gkyudz7Nw+gKn+AZjBVRh4LJoZPu5ASGOYdHQvOxDgbtU17MaZjmStj72XL2rPwuaQTY3/F4qJrK1kFTJTPsYyXdlIdHNbu1pP5m7fBB6Mw6uZNG2SM3a4fAg2IPiCCPRbS4V7IONTFVPoqh3cncXRO5CY6keAeNfM+K7oECoQhAIQhAIQhAIQhAIQhAhSJSmoGS/umuTpDt5prkCLUxWtbDFJK82ZGxz3Ho0C5K2iqB7asX7HDXsBs6oc2EeROZ/8A2g/FBwbGMbNXUzVEnvTONt/u4h08coA+KhKgjN3duXly9VnwoNMzA8gMzDNfbKNSD52t6rDWSFz3OIAuSbDYXJ0QbLHsbTOFgZHyD/pY0X+ZPyUpTj+IY4E5Whljz1GirgKlaObK0bkkg2G5PIBBdaqZrnRhzu82TUW2y81E8ZY2HSMbHYuaQT52sPqtV2G1czc92tsORsfVRsTjT5iYwZTs55uB4hvMoME0ZjI1+8fqfAH/AHU5BjkdHH2cFpJC3vP/AAlx387bKuuhe8l77i+pc7T4dfIKS4a4cdWzFkZyxj3nuFwP9SgmOEMAlr6gTz3MYeCSfx2PujwXaKzEmUsZfKQxjRztsPwjqqrS8OYlDG2KnlgyNbYOLDmt5XtdYo+CHTfeVlRJLKDpfSNh3FmoNabBZq/tq+VpbZlqVh0Ia3UPcOp6LFw61tVRVkRH3rXvdta5eARfy1+CvFDi7Y2GOZwjLAAMws13i07LnWIPbRVsktPI19PUNIlsdIyTzOw5oHew+t7KrqIHkXkjDh+pjtfk75KU9sHDeeM1UQ7zCC+25btfzCr3GuEnD56eupXXBsXEatDyPDk5pIXSsF4jp66nOV7C5zLOYSA4G2oLT4oPPza+5jI7r2Cwc298wdmY4+IJHwC9T+zriptfRskJHbMAjmaOUg/EP7LhZw87cl5l4rwR8FS5gbo9znR5dbi+1vVdF9iVe+OoDS9rWy9xzHCznPFyLcwbNPgUHf0ICEAhCEAhCEAhCEAhCECFNKcU1Bjk5eaQoedQkKBpK4X/AOInEby0sAOjWPlI8XHK0/BpXcnLzH7aKt0mKzZhYRtjY39IaHX+LnIKNdCEiBWqz4HhhLQ8ix5adfotLhnCu2eS73W626norpVzCONxHIaAfKyB9PWQU8ZM3Pl1t4KBxLiOkfcNhIP5ha/zWvheDTVLy+S4B2G41VjbwVT/APuPDdLaWGqCjuqonuBlfI5oO2g0V44b4noIBZuZg5i1/mqtxZw9HT2dFK17TuAdQqyg9KYPxJC4tax4c1wJDlMUtZHIOmY2Hj4rz9w/XsEAY5wEjZLtOxDSNrrofB2MDOG5sxFh/qg6BUGF1ontBJFwCL3stDGKanbBI2YMbE4EOuAFix6phsJXvawt0uTbTmPNcL42xx1TUOEcjnxNs1ouSDbnbmgvVJj1PTROpgWVlLrYP0exvJvMPAv4KFoooHzdrTUlrG4OZ2Ru6i+DcCjc5slXOyKMkjIXd51uvQLteGcQYc4Nihli0s0NaQEFPqI4qmlc7LlqIGnPbfI43NieXdHwVZ4JDWYvTsA1dK1zSTcaNL/iRmA8wutzYKx0pey1nMcwgDQtI0+a4OyqfTYlDc609Sz4NkGn92wQeuAUqbGdNE5AIQhAJEqQoFQhCAQhCBCmFOKa4oMTzqEFI/cIJQY3Lyn7UKgSYpWOG3a5f7jWs/yr1W8rx3j0+eonf+aeV3xeSg0Atqqh7rHjZ4I05FuhWF7hlbYWIvc9eiyMkLmhhIs0lwv42uEFt4QhPZG1gb+tlJTODh3/AMJ2G1x+y0OCakZHtfu0acvBExJL/wBZ8dEG5iPEAhj+73sB5uVIrMQlmJL3OPgL2t5K0w8NyT2LvdBuBzKsmGxwxd0xtIA/KD6EoOYUsDC2TO5zXtDTG0NJzEkAgn8Omqx1FG9hyvGU2vrzBF12qidTZrmBpJ10byWzi2Gxzx6UzQ0XNnAXCDhVPA5zmtaLucQAPNde4MwB7XNDxsRtp8+ah8I4UfJOzK1sYY/Q88l9l2PD8Py2vqf62QVHjjhL7RCQ0EuBuB4BcjrcPdA8RtjzOI1aL3vyJK9N1FNmC55jHDMznuLWgXP4Rug4xFw/UOcAIybncfustTwzVw2c+J7ddDY6eNwux4ZQzRWu21j66fsrXTjtAGuseoI/ZBpcAseKSHtSS/LYk87c1yjj2GODEHkwtfnfmzOc4XdcG1xtvZd6hpg0AAWA6LjPtopv4mN/9ttvHRpcL9bi6Dv2EyZoYj1jad78hz5rcUZw6f4eEXvliYCRr+EHfmpNAIQhAJClSFAqEIQCEIQYi9NL1ENl198+oS9t/wDp8kEi52o9UEqMFcM4bmucpPoLfzW02W/4ggfKLg+RXkHiSPLVTjJktK+zegvp8l6+seoXlr2n4XJBiNQJBo95ex1tHMOot5bHyQVZ7baXB0G2o1CWFtymJ7e6TmHI6bILVRQEjucxr9fQqWpKfvhrb2a3XzVXwbGhDuCdPirdgs9mGRws55zW6DkEFhw2C+l7aeV1ZsMw2M2BaCOnJVqhmBDSPfdcnw6KcpHyadEFrhpGNHda0W8AtTEIbggaBMpKo2s4rS4kx6OmhfI87A6dXch8UFexHEDDMGs8L+Hiuh4a/Oxp52XGMFqWOjdUVTiJJXl9rgNDNMoHTZdE4c4jidZgdpYWOlviguIasWhKH1TQ29xZQOP402m7Oa4yOfkd67FBPOg11SOiaOSSlq2yNBabgi4KSYIMoeNlzf2gVNqiNj2scCW5S9gflc45CADzJI9Cr+Tv1VIqqF1VjMEdhkiLJnk2NuzGZpt4nKL+Pgg6rQwBjGNAAysa2wAAFhyAWykCVAIQhAJpSpCgchCEAhCEFKqZy1aEtaVu4lHzUJMUGCmxF32xw6U7yPi1S1Hi5uqtSyfxknhTO/xMWYSEG6DotFWhyqXta4T+20hdG288F3stu4W7zPUfMBPwnELHdW+lmzAIPHRb8tPVISute27g+Gny1kPc7aTJJHbul+UnO3ptqPG65IgkMMbG42eCXFzQ223jf5K7y6BauA4RE9rJg2x7Nu22axufNb1UywQOw6tykK4UmLsLW2PI387rmrJbvsDopqkmygdUF6mxUNF9CBqdbac9Vx7jfiV1XMbaRNNmgc/7RUpxljZDBG095473g1RfDeAOfaVzdB7o6nkUGtU0M8zYyRs0Nyk22528lK8NCWmL7nu2B8AQpt2EVLiLRmx25KYw72cySWMz7A7tboglaOGprqYMikETX2zyalwb0YOp+S35+CAKGWnEj5HG7mukNzmA015Kz4HgjKeJrWe6FJHZBzD2b8Sv1pZ+7JF3CDvcaLpInuFx72i032SviqYxZsxyv/UP5hdKwmqzxNd1AQSzTfRHDlCPtNRUZbE5IAbbtaA4m/TM63/SsNISTqtHBMZr/tE0H2IiHt3ZalzgxgisLnIdZDe9rdfBBe7IshuyVAlkhCckKBuXxQQU5IUBZLqlQgRCVCCpVsdwVW6tllbJVA4jFrsgqlI0/a5f+W/ztWVwT6Nv8XP/AMvb/vanSR/1yQMp5SDy/dXLAay4AKokpIU9gVVrug1PbVglVVU0Ipo+0bHI58gDgHCzdDY6EAF1/RcPwbApKhkz2ZbQszkE94+DRudAT6L1nTPuAuT+0P2eQxCashzWcS98TCWEaXJjytI01dYi2+qCF4dA+yxHazS0/qboR53utXET9EnB8UraZzXxvaC8uY5+zmuAO/M6gnzWaePMf63QV1jbPv8ART+FQlx8tT4aKHfFZ49dVZKW8NJUyHlESPUWQUEkVFY4u1aHH+63QKxu41bBdsbBIQLX2aFRYZ3NvlNswsTzssbH2IPQ3+CC7/8ArHEZg90TLNZq7I0nKPE3Ulh/F2LxxtkMLnxm1iWHW+22qOFfaZHTB7ZKYkPtfIWm+ltQbK1N9r9D2Ib2Ut7Du5W2HreyDDNi2OZY3mnAzuDWhtidfzC+gSQe02anmMGIQZHA2JH7dQtnE/bXTBjewike+4uH2YA3nrrquW8b8WuxGRr3RtjyAiwOa9+ZNvAIOo+0prJ6MSN1GZr2nzVn4RjP2WK/5B9FQKuQ/wDlNKw7vEbfHXVdJwaPJBGzo0fRBK0MV3AeK3sOwZzHmSWolndclokyNYwHk1jAASOpuUYJDqXdNFMBAqEIQCRKkQIgpU0oHXQUiEChKkCVBW5FHV0VwpN615QgpVGy1XUeEDf8YSyR3Uh9ltUzkc4W/wCNac3T+rII+Vn0WXDpSHIeE2nHeQX3BpbtCkqmmbIxzHgOY9pa4HYtIsR8CVC8Pu0Cn2lBW8X4eY2lLIwbt1aXFznWbra5JJ05+AXLpYrOIsu7PZdct4hwrs5ni2xuPI6hBSamDvA/16qzNozLSTs5uicAPS4UZiEHdPh8lZeErPaPFv8Aog4A9pBsdCND5pqumN8KvdWzNuGhxc5umnkqzTYY903YmzX3IObQXCDRWWnp3POVjS49Gi5XQcK9mwIDppud7M2I810DAuE6eIXja1p2PX+aDj2FcD1c+azAzK0u75tt5XUJS0T3ytiaDnc/JbxvZehsdqmQQuZF3nuFiGi5JA0DepXP/ZXw49832uZtrudkvoSR77rcrHT4oLNiGHDt6OmbqIm5iP0gD9yr9DFsB4Ks09OTiRfbRseX1uCforxhMF3X5D6oJalhyNA+PmswTQnIFQhCBEISIBNKVI5A5CRKgUJUiEFfeFhkatiRqxPaghYWffzX/wCG3/EVG4hDYlTkLfvpf0N+pWnicPNBX3BYgNdOoW1IxII/JBP4FPqAVZu0VDo3kEeCtmGyF26CXCguLMM7SPOB3mA+reanWBMqmXY4f2T9EHHa+EWWzwZNYkbZXkW89QtmphzA9d1F4YDHOddHgH1b+9kGXjGEMqQ7q249d1XaUQl7nysaX+46+jwDs5vkrVxxHnpmzN3id3rflPP6LnWLQdoA9pyv5G+/gUHScGw5shtHUfdADSQfeA89dlIR4S8POSoHZ7EnV+bwsuQYTxFUU51sfj81ZqTjyov3I23POxKDoWI0scLW90ueGnM99wLEe8PHyScOSgsLmi0bBlZ+6rNB9rrnAzvIZpptp0srxS0YawRt0aNECYXT2JeR3naq4YfFlYPHVQuHRAuA5BWMIHJUiUIAJUiVAhTU4pqASOSprkCpWoShAqEIQV17pPyD4rVkkm/4fzCk3rA4IIWGWQSS/dkuLWaXGm61cUkqCO7ASf1BS9MPvZfJn7orRogpL5Kv/wCqT5OCTt6of/Ed6EKwStPX6rXId1KCMpJ6jML0sg1V5wgOyi8Zb5qKoI3dT8VZ6UHTVBsNHgh+x05FPCx1LrMcb7NJ+SDlmJvLW5m7/IhR/aiRuZu7Te3MHmpesbdvp9eqpOJF8T88ZsenUdCgvGGOZI0xu1bI21j4jZVvE+BMrvu3HJfS+4vyT8HrzJHnylhB16A+B6FWajxgOGV47zRr4hBWqTgON4Ga4O2imaL2ewtHvOFjfQ2OimqaqYT3XehUg2qtqgZRYQI/d2CkMlgmQz315eKeG5txp9f9EDoSRY+Nwp2CcOt1UKW81s0z9rIJhKFrRVHVbDSgVF0qSyAJTSUpSWQF016MqRzUDgnJuVKAgchJZFkEO5YikkqAtaSq6ICAfeSeTf3WGtkC0aGoLpKjXYxjy0KyPQYXj/ZY8i2LJBHdBvYdHsp+IKNw6Jb7qhrdyEGwtLFagNjd1LSB6hatTih1DB6qMriSNSTfmdUEDUsOXRVLFKUkm4t81c5wduSha+Hf1QQ1NU5InMG6rU/FU0bwCA9o0sdCB4EKQxGTKSBzVUroyXFBb8Ax+aTMYjYjcP8A2srfheKzSFseX7znzafEnkFSOCKY5HG25XR+H48h1sL8+fqgs1Bh5ABkdmPQaN+C3imQO035J5KAASwi37JzWp4YgyBZWuIWEJxKDaZUdVma8HZR2dPDig3imErXExSGoPRBs3QVq9sU/tUGwlWuJ1ma8IHpUiLoKe9yYShCDQwjV9Uej4x8iVIww5kIQZ20PilbA1vLXxOyEICWYt/3stV0qEIM0QCxTnUgIQgjKo2HooGoJI9EIQUbFB37a6qT4e4VFRLlc6wFid7kdEiEFvGCNgcWM2FrLcpGWO/w/dCEFkw19yOfmpN4shCBWFZAhCAcUoSIQZREE5CEEdNVkE25ap0Mhc26EIHtlWVrroQgVKXJEIM0VTyW2EI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802" name="Picture 10" descr="http://cdn.screenrant.com/wp-content/uploads/top-5-movies-that-scared-me-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0"/>
            <a:ext cx="428625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Tener</a:t>
            </a:r>
            <a:r>
              <a:rPr lang="en-US" dirty="0" smtClean="0"/>
              <a:t> (</a:t>
            </a:r>
            <a:r>
              <a:rPr lang="en-US" dirty="0" err="1" smtClean="0"/>
              <a:t>mucha</a:t>
            </a:r>
            <a:r>
              <a:rPr lang="en-US" dirty="0" smtClean="0"/>
              <a:t>) </a:t>
            </a:r>
            <a:r>
              <a:rPr lang="en-US" dirty="0" err="1" smtClean="0"/>
              <a:t>prisa</a:t>
            </a:r>
            <a:endParaRPr lang="en-US" dirty="0"/>
          </a:p>
        </p:txBody>
      </p:sp>
      <p:sp>
        <p:nvSpPr>
          <p:cNvPr id="34818" name="AutoShape 2" descr="data:image/jpeg;base64,/9j/4AAQSkZJRgABAQAAAQABAAD/2wCEAAkGBxQSEhQUExQWFBQVGBkVGBcVFBUVGBgUFxgWGBYVFBYYHCggGBolHBcXITEhJyosLi8uGB8zODMuNygtLisBCgoKDg0OGxAQGywmHSQtLywsLDcsLC8sLDQsLCwsLC0sLCwsLywsLC0sLCwsLCwsNCwsNCwsLCwsLCwsLywsLP/AABEIAOIA3wMBIgACEQEDEQH/xAAcAAEAAQUBAQAAAAAAAAAAAAAABgEDBAUHCAL/xABIEAACAQIDBQYCBwQHBgcBAAABAgADEQQSIQUGMUFRBxMiYXGBMpEjQlJicqGxFIKS8DNDVHOTwdEVU6Ky4fEkY4OzwsPSCP/EABkBAQADAQEAAAAAAAAAAAAAAAABAgMEBf/EACYRAQACAgEEAgEFAQAAAAAAAAABAgMREgQTITFBUYEFFCJx8JH/2gAMAwEAAhEDEQA/AO38J9RKQKxEQEREBERAREQEREBERAREQEREBERAShMqZw/tH33evVqUKTZcOhKEA/0pGjM55re9l4W1N7i1L3ikbXpSbTp1TE734KmxVsTSuNCA2ax6HLexkf27volVKgwdQGtRtXC5kK4ijSIaqisjEr4b3UhW04WnDGxk+alcnUEgi/A2NiLEXHIjQzDvW+Yb9mv29E7p784XH2RG7uva5o1LB9OJQ8Kg8x7gSUTyjWPwupKtowZSQVYcCpGoIPMTv3ZbvDUxuAV62tWm7Ume1s+WxD9LkML25gzXFk5R59ssmPj6TCfPGVlZqyIiIHzPqJS0CsREBERAREQEREBES1iMSlMZnZUHVmCj5mBdias7x4T+1Yf/ABqf+soN5MJ/aqH+Kn+sDaxMLC7Xw9Q2p16TnolVGPyBmbAREQNbvLjDQwmJqr8VKjVqD8SIzD8xPKlaoQCDoRxBFiNOBB8rT09voWFDw/a1/hfL/wAWW3nacX3t2DVxRwrrbxI4qVCwuEzg078yQrNYe2k58sxy1Lrw45mk2j70mWF3RwYpKpoU20GpUFj5luN/OQ7ezck0QauFuyDVqZNyo6oTqR5HX9JtNrVMYB3lGs9MDRVZV7ojgBfLoeAuSZIdmbQNSmnelRUyjOBwzW8VvK85tzDvnHFvGvy4h+26BRqTwnZOwB6hp4kFiaCsmW58IrHOamTpoUJ9QZ87QwmHyVRT7vMAQ2TLmFxwNtR7zpW7mxKWDw9OhQXKiDnqxY6szHmxPGdGHUzuHB1FeERG97bSIidLkIiICImDtjatLC0jVrMFQfMnkqjizeUDNmhxeHp964Kqbhamqg/FmBGvmhP70hVHtTdqzAUqfdn4FOYPpydwSLnjovlrxNMbvyKlXMaTUwUVSVIcAqXJN9DbxdOUz7tN6207Vtb0ldTEZD9ExS3IfB7odPlY+c3WxceayFmW1iVuPha3Flvra9xbWxBFza8gq40O1GlnC984TPmA0Ovhb7RHw9SV6zo9GkEUKoAVQAAOAAFgB5WmjN9xMKrtaipKmqgI0IzC4PQ9Jr9qbyU0W1NlZ20UnP3YJ4Z3A0F/+4kbhPGfpt8XikpKXqMqKOLMQoHuZE9qb/U1uKFM1D9p7009gRnNvMAHrIRtzaNR6hNZmLqSLH6vkqjRRa3DiLG54zR43aYXQcZrFPtXaT7R3rxVXjWKL9mkO7HqGBLj+KaGvjkBzMcznmfE3ux1mhrY1jxOnSaytiiGBvz/AJEtqIQly7WU9ZcG0B1kQWt5z6GIIkiWvtBDo2o6EAiZuztuvS/oqtSmByDEoPSm10/KQdKxM2NKroBf1MDpWC36xC2zCnUHmCjH95TYfwzfYLf3DtYVg1EmwufGlzyzL4h6lQJy7vgBe+gmu2liGUEnRj/wg8vxHn8vWs1hO3bNsbwYZqFTxipdGZQgJzFdRlJFgQQDr0vI3s5A6AMFuONhpfnNZS8eCoOvBqCJ6CpTUD5Nlv0F5kYLEkoMmhOuvIHXWcXV142iHpfp8xakz87Ye82z3d6LPXbJSsq0+FyGupY310LA6C4te5GtjaAQCipYIjB3dzfUJwFv8tLkAXmZjaX7RTV6FZBUHiGetTUkEHwshIygg8NJj4Skxam1RlZUVuA0Uk+IE89RMLRaNTZ14+3qa451/vpY3I3bp4nGU66ZlRC71LLkFUKxVCyG9g5s/mAePGdoEju6GyjRRnZchqWstrEIt8uYciSzG3mL63kinXjjVXk57cryRETRiREhe/G/dPBA0qdqmJI+H6tO/BqpHPmF4nyGsiZ17TEbbfereijgaeaoczt8FMHxMev3V6sfzOk4dvDvBWxtXvKrdQqj4UU8lH6niflbBx+OqV6jVKrl3bix/IDkAOQGglgCc977b1pEKFZtsDi84yt8Q/Mdf9f+s1kpmIII0I1EztG2tZ02m0MQUVATZASAfs5rXB6rp7E+em0XfHH4xlpU2qd3TyCrURshFPMqs5ZSNTmHMnUGatXWtTIIHQjjY/6TJ3ZxHdAJYeG9gRoyHRlcDiDex563GvCaZeMefaLY+Uxr06DszGh9PkOgvYegNjaZtZAQQ1iCLEHhIrh2C1DkayaOutyFIyrSYnmpRrnn4TwaZj7QzXF724i/6zK0al6NLRaNo1vRX6/GhyZvtJrkY+fL1vIn3tzczpVfcWrjaKVqNRVZu9VlqZreFmCFSoNvhAPzmx3Y7K0p2fGsKrce6S/dA/eYgGp8gOoM9Sl/4xv28PJWIvMR6253sDdbFY9voKfgvY1XutMdbHix8lB87Tsm6G42HwVNgQK1WoLVKjqNRxyKpuFTy1vYXJsLSilSCgKoCqBYAAAADgABwE+5E2mUNSd2cH/ZMN/gUv8A8yE9qW6eFTB95QoU6VQVE8VJQhINwQcuhGt9ek6ZIP2p4y1GlS5uxc/hRbfq4+UivscP7grxmY9AocrDKw5fzyma2HzPT/EoP8Qm6xmFWp8Yv0PMehlcuft2iNPQ6LoP3OO1t6mPX0itXEMbKLknha978dLc9JjbUxVQizqc/pbN7dZscRhRSxFKzFgTz5XBFvkT8pXY+C77G0VIuA+c+QTx6+V1A95tS0XjcOLPhtgtNL+4dF2JhwuG7luFNchufqlbk+lyw/dmo2dtSmrNTNRSCSQ4ZT4idb24XOvS5PlJBjMCr8eHMcm6Zhztc2Hn6W5xtPMEyhFyFiqPxYoCcrepUA385TrI3xjXtt+l133LctajfrcNrtfCYfvabVWCsjXXKw1JIOqEHS4vpYDXhOo7rbFp5VrGolbmuRgyKeub6zefLpznnfaGJLVFJOoATToLm/udfebfd7b9Wi10dkI+shKk2+0ODehmdemivnezL1l8ka9Q9MiVnMNgdo9Sw75RWX7SWR/dfhY/wyfbH21RxS5qLhrcV4Mv4lOo9eB5S8xMOZsYiJA0W+pxQwdU4M2rAX4XbJ9fu/v24aHpxII86581ySSTqSTcknUkk8Ses9TzjPanuj3DnF0VtRqN9Io0yVWPx/hcn2Y/eFssld+WmOdeEAE+hPgGfQMxbvqUYRefJkD6o1SjXHuOo6TbUmDWZTx1vzBHP15EeommtLuFxOQ/dPHy8/8AX/pK2rtattMnEbxrTD5wRUsUXKbWPJ+HiAvw+9Nv2RbpV8W1fFO/d0WIp5rZjUIOZil9DbQZjfUnQ2MjW2Nmo7q5BIPEA2uOa3/znY+zLeFSi4U2AA+h5aC5NL1GpHlcchNcdqaiv2pfuRPKJ9J3gMGlGmtNBZVFhrc9SSeZJJPvMiUBlZ0uUiIgDOQ9oe0O8xbqOFMLTHS4uzH+Jiv7s6jtjaK4ejUqtwRb2+03BVHmWIA9ZwTF4hmZmY3ZiWY9WYksfckn3l6R52iXyauUg6XBBsfI3tLz4/vDobAakc/eabEVdZi5je4NiOfC389OcrmwRk8/Lv6Hr7dNOpjdZbDEkl83Q5h7fzb3m73GZBVqVWYKqqEUsQCWY3bQ9Ao/i9ZGTjmZW0DBRfhZmPtp8hN9T3axKeJWprpdgWfTmdQh8/8ApMsNc2PxFd/l09Zk6Pqpi1r8Z/qUo2ptXvAUp3CnRm1BI6LzX149LcZB9uYtalwPgUFRbgWOht5Aae83eL2dVVC1d7Io1SncFjwCmoeFzpoOfGQnG1zUcUqS3LMFCoPidjYIg8ybfl6XimS1ueX8QwydR02LDOHpvO/dvv8A3/GvB/LpMnD1LTotDsTxBVS2KpI1hdRSdgp5jNmF7dbTWbX7JsfQVnU0ayKCfBUKNlAuSVqKFH8Rm/KHm6RjCY1k+E6n+bSQ4balXDlKgvTqDUEaEfPQg8wdDzEx93dk93ao9s5GgOuW4/I9fl1vk7YCEXZr2+qCOPnJHY9xt61x9I3stanYVFHDW+WooP1TY6ciCNdCZNPOnZ9ts4faGHN7LUcUGHVaxCgezlGv92ei5laNSsSzi8KlVGp1FDI4Ksp4FSLEGXolR523y3bfAYg0zdqbXak5+snQ/eW4B9jzmiE9Gb27vJjsO1JtG+Km9rlKg4N5jkRzBM89bQwT0Kj0qq5alM5WHn1B5gixB5gic966lvS21qVnys+ryjRQy3PpjPkmBew1X6h4H4fI9P8AT5dJtqFc0irqSLEEkaFWB8Ljprb3APWRytUA4/8AeVXbDAWKg8tTqfUWlbUmfMLVvEeJej9z94FxlHNoKqWWovDXkwH2W4j3HKb4GcR7I8Pjalda1NAmHF1qO5OV05ogt42BtrwBGp4g9vtOqkzMeXJeIifBNDvBvXQwt1J7yr/u01I6ZzwQeuvQGY3aDXrU8NmosyDNaoU0bKdAc3FRewuLHUcrzkt/9fc8bzatdqTLa7e3jr4tr1DlQG601+AeZ5s3mfYC5Eje0VNiVmaTLVQiaa0hHQSf8/KfFVr8OH6+ZmbtGlzHA6285gKCbAC5JAA6k6AfOBvt0MGHqZ2F0psG9WGqj2Nz7DrJ/W2jchbaE66chYnnztbhzGvKa/ZWyu6pqijgNTbi3Nj6mWNvV+4otUvZm8CW4jjdvkCfZZvERWHLNuVkd363hNVu6Q2RCb25twJ9tVH73UWz+xDYQrY567i64VLr072rmVSOtlWp7lTIKzXJY8/05Cd07D8Bk2d3vOvWqP8Auoe5A9Poyf3pz3n5dNY1GnQZrtv1lFF0YZu9Bphb2vmBB15AC5J8vafO3Nq9wo8Ny1wCfhFhfW2pNtbc7HUSE/7YDYl2qOWbKoUn4Qp1OVfq3P8Ayi5M5b5Ir/brw4JyefhZwGwadJxc961rkVVugP2si2v0sSRz5TC3owVWpkSomahTIOZCoNrWsEJ8HnbQ87TNwG0letU10UAfqT+WWXKe0ATWbkpyknha1z+U5+9f7ds9Lj+nPth7CzbSwaUySvfo+o1ApHvTe2mopsLjnPRsg+wsBTOPp1ALOtGoRlAANyi+I+QY29TJxOut+cRLzsuPt2mpERJZkgfahuj+1Uu/orevSGoHGpTGpX8Q1I9xzFp5KWkTG40mJ1O3ldWn1eTvtb3TOGf9sor9BUb6VR/V1WPx/gYn2Y/eFuaVMb01M55rMS3i0TDOLWmMa+Y2Xnz4j26zGD6ZmI+JV1F1UNfxEc+E3u7WynxFTRWqU1HiYKtkv8LO6mwudAvE3J5GWiqJs1uG2a9XxJqCL5m05kW8+E6P2c9mSVlXE4tg6H4aKtfhx75h5/UHudbSmA2Zkogo3wqTqoy2Ba6j5GbzcPHsuMWkp+jq02qMvIMuWxv6Nb5dJrwhlNpdLpUlRQqgKoFgAAAAOAAHAT4oYlXBK8ASL+nGYlR2NcoGIBp3Hk17XmDs3DO1NiKhUXbQAa+csq2wKV6ZuMyOGUgjRl1UgjodZw7eLZ7YTEPRa5A1Rj9amb5W9eIPmpnX9l3SiamfwhXIQ6AWJ1v7fnOT9oe8YxAXu3VzT8WZspzXtmpqt7hOGtrkqOlzas+US1HeS1UqTAqY6xyglfDnNrZtWsFB/wA5j4jH62LlQVBFiLs3A3flaa7Qu4lxrc2A16/Ie83252xvpu/q/Ah+jB+s327fZHLqdeWsQxVYupW55G9h47sAAWX4hqOHMTpy4CrSoqGqM9QlVLOqkLe+ihbXIAAv1vOe/V4sNojJK/YyXr/BuMXjQAcrDQH+eHS/TW3Sx55v7tUVKgpr8FMZR66ZvzAH7k2u1tpnDv3TfSm41LBNdSFsb8fUyGbQqku92YAPl8Nhcj4mbrc6+86Iz0yV5UncSxjFaltWhiLY2vfVlQWtz5mel+zyll2ZgR1w9J/d0Dn82M801WXwEm9qi5mtYG19bek9G9nl6mAwb3ORcPRRFv8AYpqpZrc7gzO7SG/2ngVrU2RufAjirDgw8xOObxYd6NVrgZ18DAc7aqV63DXA+8Oc7dNW+7+Hav8AtDU81XTxFmIBAADBCcoYADW15hkx8nTgzzi258m4GMXVWotnsxu7rlNgLfAb2sNfyljD7n7RKVUyIua9y1RbHS3gy3PDTW3nadciR2arfvMutIpufu3UoN31dr1ChRUU3CqSpN25scq8NBrxkriJpEREahz3vN53JERJVIiIFjG4RK1N6dRQ6OpVlbUFSLEGco252KJq2DxBU6kU64zL5AVVGZR6hjNPje1bFviGFNglK5yqFT4cxC3LKbmwF/WfVTtJxznKKgS3izBKZY8rG65be1/OOO/BvS3sDsoxYqE4oZUU2PdVEY1F0JyAg5VPC7C+nDmOhYvZaYbDstGiMPTstNUBF3ZnW7N1NgSSdfDIDS7RMcvGtm/FTpf5IJdrdoVerlFenRqqpzDSqhzWIvdKgHAkcOcmMeibbbxMM/dLRRS1QowyLYm5zW8gNRqdNeMkO7m7VTC5K5UPVKhWUEeBANFU8zfUnyHS802wu0nDqMr4Y0QeJolXF+rAhT+pk72TtmhiVzUaqvbiBow/Eh1X3ETEwPnDI7Vu8ZMgyZbEgnjflKYChUplkKg0ySQ1xfXlabOQ/tC3l/ZqXd0zarUHEcUThmH3jqB6E8oiNiLb4bxsqPg1Ze7GZXdWBLEmxS3HKLknqRbhx51WrECxWmbCxYspFuuUDNf+bT6xWI4zU16k1iNKq4ohiWuCMmUXIv8A0lwCPSfKvYAKAw0/rVUE21urD2mMxinTLEKoLMeCqCxPoBqYF7KCCmnizHT4VuVIHoMv5zanbtekoCV6ite1lqsy8vEFJsvPSarD0KlzZD53Fv11EujCG/i4ytqVtHmNpi0x6fdbFFqgZ2BAfNcvmY5cxHuSefWY1WqCWOjBjmsWKkMeIPUS4+GMtPStJisRGoJmZ9pBujusdpVFprWo0yrh6iknOUHFqdI6OBcC9x5+ff8AYuyf2RUpUrmiqhfERmBUAZumvO08vUXamyvTZkdDmVlNmVhwIPKehuzLfT/aNArUsuJo2FQDQOD8NVRyBsbjkQeRF62iSE0iIlEkREBERAREQEowuLSswNvY00MNXrDjSpVKgvwuqki/uIHmfaewK2DxbUKwAcAMMrBgUJOUgjhe3A2MsYuoUcea/oZ9bNrPUZqtRi9SoczM2pZjzMw9pVi9RbAngoABJNzYAAakk20kx7F/9rl2njRzmcm4W0jqMFW9+7X8mcGWcTubtCmLtgsR+7TNQ/Knmmm4VBiRL+F2iyMHpuUZeDKxVh7jWaKsr0iFqK1MngtRWQ6cbBgDCPz4D9fISR2TdftPYDLjBnUf1qDx/vING9rHyMhe8O2WxNV6r/WJNug4Ko9AAPaRQYs38unSfVbGZhIiIgMRirnSYxafLNbUyfbndl2JxeWpiM2FoHXxD6Zx9xGHgHm38J4yZnQim7+wq+NrCjh0zNxYnRUX7dRvqj8zyvPQu5W5dDZ1OyDPWYfSVmAzMei/YToo97nWbTYOwqGDpClh6YpoNTbVmP2nY6s3mZspnNtp0w8fsujWFqtJKn4lBPseIkO252Z0KoJosaTfZa7r8z4h63PpJ7KESImYS89bwbp18IfpEIW9gw8SH0fkfI2PlNE9EHQienq1JXUqyhlIsVYAgjoQeInNt7OzjjUwguOJok6j+6J4/hPseAl4v9o041XoFZm7t7ZfA4mniaepQ2Zft0zbOh9Rw6EKeUysZhCLhgQRpqCCCOIIPA+U1j0dDLoep9n4xK1JKtNsyVFDqRzVhcTInLew3buejVwbnxUT3lP+6c+ID8L6/wDqCdSmMxpYiIkBERAREQE0O/r5dm449MNW/wDbab6avejBGvg8TSGpqUaiAdSyEAfOB5fw1TLSHUiw9f5vN72d7I/ado4UW0p1FrN5Cke8F/IlQPeROnWuF5W5fKd27E9hd3h2xTDxVSUT+7U+I+7C37l+cDptoiUJgW69FXGV1Dg8QwDD3BkS2z2ZbOxA/oO4bk2HPdWvzCD6M+6mTECVgcU2x2K1lucLiUqDkldTTP8AiJmBP7ompwHZDtB3yv3VFObmpn/gRRdvQlZ6BiW5SjSG7o9nOEwJD5e/rj+tqgEqf/KThT4nXVvMyZREqkiIgIiIFCIBlZQiBFd+N2aGIpvVZlo1EF+9OikDgtXqOQPEcri4PC8RTGvlp/28pKN895KmMqlgx7hSRSUfCANA5HNyNb8g1hzvC8TVY3tNaxMQrLYbkbYOD2hQrX8Gfu6n93UOVr+QJVv3J6bnlvc7YzY7G0aA4Fg9Q9KSEFz7iyjzYT1IJW/tMEREokiIgIiICIiByXH9iqvialRcTkou7OKfdXZMxuVVg4BFzppOobKwCYejTo0xZKahF5myi1yeZPEmZUoTAEwBAErAREQEREBERAREQEREBNVvTje5weIqXsVpPl/GQQn/ABETayFdreKyYHJ/vaqJ7Lep+tMSYHGS9v0t5TA2iuVdOf8ANjM1v0mqxNQkk8unlNlXSv8A+fdm3fF4k8glBfU+Op/9c7RIH2LYMU9mIw/ralWob+Td2PypiTyYz7WgiIkBERAREQERKXgCYAlREBERAREQEREBERAREQEREBOadsuI0w1P+8c+oyKv/M06XOM9q2N7zG5QbilTVCPvG7n8mX5S1faJQLFPyE1tczMrt85guJqh6S7OKdtl4Lzoo3uwzE/MmSQSN9m1UNsvBkcqQT3S6H81MksxlYiUvKyAiIgIiUMATAEASsBERAREQEREBERAREQEREBERAGefN89nYqhWqVcUhUVKjHvBrTYsSQFYcNBoDY2HCeg5x7t22lZ8PRvYKpqnocxKg+2Q/OTE6HL8Vi15G/oD+s174kngLesu1cQDwMqlYc7e4uD7Seco07N2edomzqVCnhmD4TLe3esalMsxLMe++rcknxBR0nUMPiUqKGRldTwZSGB9CNJ5FdOny5S/gdp18Mc9GrUom/GnUK3P3lB8Q9RaVS9b2gGc07I9/6mOzYfElWroudXAy50BUNnUaBgWXUWBvwFtelkQKxKCVgUJlREQEREBERAREwNs4upSpl6VM1WuAEF7ktovAGwzFbnkLnlAz4ke/23Xuf/AAz5QveXyvfLlDFLW/pNbZeoMVdr4jukIoMKjLUuuWo2R0U5b2WxBYHW+oK246BIYmgqbWr3C9yQc4Bbu6rLkFQIWFhzFyBe9tdRKLtbEXVe5JJW5bJUVQ2dlI1BOgAPmDcacQkESPja9fxk0jYAADuqxue9yMwsLlQpDWtc620vYu16/eIDQZUNw/gqMUuUCknLZ+J+G9s1zYKYEgiR+vtmut7UGaxqgAJW1yaLrktqPFe9jwFzM/Z2LqszipTy5fhIzWaz1U0zAckVvRx6kNjE121K9RQhTNzLAJn8KqWtYcSSAoAOpaa0bRxPhAU5srsc1GqF/rMgYhfj0S4AA42JusCRyN727lYXaNjWDLUUZVqU2yuBrpzDC5JsQeM+TtPFZQRTYkrVsrU3U3XvO7NQBSBfKumYE30veXDtXEBUJpVLEPmZaZY5gWCAIcrC4W9yo+JfOBDMP2I4cVAamJrVKYN8lkQnyZx/kBMDbvYeC5bCYjIhP9HWDNl8hUU3I9QT5mdb2c7tTUv8RGujD8mAP5CZMDgo7EMZ/aaA/wAQ/wDwl+j2GYgnx4ykB5UXf9WWdziBAdwuzJNm1jXNdq1Q0zT+BaaAMVJIW5N/COfWT6IgDKAysQEREBERAREQEREBERApaVtEQFoiIFLSsRAREQKWi0RArERAREQEREBER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AutoShape 4" descr="data:image/jpeg;base64,/9j/4AAQSkZJRgABAQAAAQABAAD/2wCEAAkGBxQSEhQUExQWFBQVGBkVGBcVFBUVGBgUFxgWGBYVFBYYHCggGBolHBcXITEhJyosLi8uGB8zODMuNygtLisBCgoKDg0OGxAQGywmHSQtLywsLDcsLC8sLDQsLCwsLC0sLCwsLywsLC0sLCwsLCwsNCwsNCwsLCwsLCwsLywsLP/AABEIAOIA3wMBIgACEQEDEQH/xAAcAAEAAQUBAQAAAAAAAAAAAAAABgEDBAUHCAL/xABIEAACAQIDBQYCBwQHBgcBAAABAgADEQQSIQUGMUFRBxMiYXGBMpEjQlJicqGxFIKS8DNDVHOTwdEVU6Ky4fEkY4OzwsPSCP/EABkBAQADAQEAAAAAAAAAAAAAAAABAgMEBf/EACYRAQACAgEEAgEFAQAAAAAAAAABAgMREgQTITFBUYEFFCJx8JH/2gAMAwEAAhEDEQA/AO38J9RKQKxEQEREBERAREQEREBERAREQEREBERAShMqZw/tH33evVqUKTZcOhKEA/0pGjM55re9l4W1N7i1L3ikbXpSbTp1TE734KmxVsTSuNCA2ax6HLexkf27volVKgwdQGtRtXC5kK4ijSIaqisjEr4b3UhW04WnDGxk+alcnUEgi/A2NiLEXHIjQzDvW+Yb9mv29E7p784XH2RG7uva5o1LB9OJQ8Kg8x7gSUTyjWPwupKtowZSQVYcCpGoIPMTv3ZbvDUxuAV62tWm7Ume1s+WxD9LkML25gzXFk5R59ssmPj6TCfPGVlZqyIiIHzPqJS0CsREBERAREQEREBES1iMSlMZnZUHVmCj5mBdias7x4T+1Yf/ABqf+soN5MJ/aqH+Kn+sDaxMLC7Xw9Q2p16TnolVGPyBmbAREQNbvLjDQwmJqr8VKjVqD8SIzD8xPKlaoQCDoRxBFiNOBB8rT09voWFDw/a1/hfL/wAWW3nacX3t2DVxRwrrbxI4qVCwuEzg078yQrNYe2k58sxy1Lrw45mk2j70mWF3RwYpKpoU20GpUFj5luN/OQ7ezck0QauFuyDVqZNyo6oTqR5HX9JtNrVMYB3lGs9MDRVZV7ojgBfLoeAuSZIdmbQNSmnelRUyjOBwzW8VvK85tzDvnHFvGvy4h+26BRqTwnZOwB6hp4kFiaCsmW58IrHOamTpoUJ9QZ87QwmHyVRT7vMAQ2TLmFxwNtR7zpW7mxKWDw9OhQXKiDnqxY6szHmxPGdGHUzuHB1FeERG97bSIidLkIiICImDtjatLC0jVrMFQfMnkqjizeUDNmhxeHp964Kqbhamqg/FmBGvmhP70hVHtTdqzAUqfdn4FOYPpydwSLnjovlrxNMbvyKlXMaTUwUVSVIcAqXJN9DbxdOUz7tN6207Vtb0ldTEZD9ExS3IfB7odPlY+c3WxceayFmW1iVuPha3Flvra9xbWxBFza8gq40O1GlnC984TPmA0Ovhb7RHw9SV6zo9GkEUKoAVQAAOAAFgB5WmjN9xMKrtaipKmqgI0IzC4PQ9Jr9qbyU0W1NlZ20UnP3YJ4Z3A0F/+4kbhPGfpt8XikpKXqMqKOLMQoHuZE9qb/U1uKFM1D9p7009gRnNvMAHrIRtzaNR6hNZmLqSLH6vkqjRRa3DiLG54zR43aYXQcZrFPtXaT7R3rxVXjWKL9mkO7HqGBLj+KaGvjkBzMcznmfE3ux1mhrY1jxOnSaytiiGBvz/AJEtqIQly7WU9ZcG0B1kQWt5z6GIIkiWvtBDo2o6EAiZuztuvS/oqtSmByDEoPSm10/KQdKxM2NKroBf1MDpWC36xC2zCnUHmCjH95TYfwzfYLf3DtYVg1EmwufGlzyzL4h6lQJy7vgBe+gmu2liGUEnRj/wg8vxHn8vWs1hO3bNsbwYZqFTxipdGZQgJzFdRlJFgQQDr0vI3s5A6AMFuONhpfnNZS8eCoOvBqCJ6CpTUD5Nlv0F5kYLEkoMmhOuvIHXWcXV142iHpfp8xakz87Ye82z3d6LPXbJSsq0+FyGupY310LA6C4te5GtjaAQCipYIjB3dzfUJwFv8tLkAXmZjaX7RTV6FZBUHiGetTUkEHwshIygg8NJj4Skxam1RlZUVuA0Uk+IE89RMLRaNTZ14+3qa451/vpY3I3bp4nGU66ZlRC71LLkFUKxVCyG9g5s/mAePGdoEju6GyjRRnZchqWstrEIt8uYciSzG3mL63kinXjjVXk57cryRETRiREhe/G/dPBA0qdqmJI+H6tO/BqpHPmF4nyGsiZ17TEbbfereijgaeaoczt8FMHxMev3V6sfzOk4dvDvBWxtXvKrdQqj4UU8lH6niflbBx+OqV6jVKrl3bix/IDkAOQGglgCc977b1pEKFZtsDi84yt8Q/Mdf9f+s1kpmIII0I1EztG2tZ02m0MQUVATZASAfs5rXB6rp7E+em0XfHH4xlpU2qd3TyCrURshFPMqs5ZSNTmHMnUGatXWtTIIHQjjY/6TJ3ZxHdAJYeG9gRoyHRlcDiDex563GvCaZeMefaLY+Uxr06DszGh9PkOgvYegNjaZtZAQQ1iCLEHhIrh2C1DkayaOutyFIyrSYnmpRrnn4TwaZj7QzXF724i/6zK0al6NLRaNo1vRX6/GhyZvtJrkY+fL1vIn3tzczpVfcWrjaKVqNRVZu9VlqZreFmCFSoNvhAPzmx3Y7K0p2fGsKrce6S/dA/eYgGp8gOoM9Sl/4xv28PJWIvMR6253sDdbFY9voKfgvY1XutMdbHix8lB87Tsm6G42HwVNgQK1WoLVKjqNRxyKpuFTy1vYXJsLSilSCgKoCqBYAAAADgABwE+5E2mUNSd2cH/ZMN/gUv8A8yE9qW6eFTB95QoU6VQVE8VJQhINwQcuhGt9ek6ZIP2p4y1GlS5uxc/hRbfq4+UivscP7grxmY9AocrDKw5fzyma2HzPT/EoP8Qm6xmFWp8Yv0PMehlcuft2iNPQ6LoP3OO1t6mPX0itXEMbKLknha978dLc9JjbUxVQizqc/pbN7dZscRhRSxFKzFgTz5XBFvkT8pXY+C77G0VIuA+c+QTx6+V1A95tS0XjcOLPhtgtNL+4dF2JhwuG7luFNchufqlbk+lyw/dmo2dtSmrNTNRSCSQ4ZT4idb24XOvS5PlJBjMCr8eHMcm6Zhztc2Hn6W5xtPMEyhFyFiqPxYoCcrepUA385TrI3xjXtt+l133LctajfrcNrtfCYfvabVWCsjXXKw1JIOqEHS4vpYDXhOo7rbFp5VrGolbmuRgyKeub6zefLpznnfaGJLVFJOoATToLm/udfebfd7b9Wi10dkI+shKk2+0ODehmdemivnezL1l8ka9Q9MiVnMNgdo9Sw75RWX7SWR/dfhY/wyfbH21RxS5qLhrcV4Mv4lOo9eB5S8xMOZsYiJA0W+pxQwdU4M2rAX4XbJ9fu/v24aHpxII86581ySSTqSTcknUkk8Ses9TzjPanuj3DnF0VtRqN9Io0yVWPx/hcn2Y/eFssld+WmOdeEAE+hPgGfQMxbvqUYRefJkD6o1SjXHuOo6TbUmDWZTx1vzBHP15EeommtLuFxOQ/dPHy8/8AX/pK2rtattMnEbxrTD5wRUsUXKbWPJ+HiAvw+9Nv2RbpV8W1fFO/d0WIp5rZjUIOZil9DbQZjfUnQ2MjW2Nmo7q5BIPEA2uOa3/znY+zLeFSi4U2AA+h5aC5NL1GpHlcchNcdqaiv2pfuRPKJ9J3gMGlGmtNBZVFhrc9SSeZJJPvMiUBlZ0uUiIgDOQ9oe0O8xbqOFMLTHS4uzH+Jiv7s6jtjaK4ejUqtwRb2+03BVHmWIA9ZwTF4hmZmY3ZiWY9WYksfckn3l6R52iXyauUg6XBBsfI3tLz4/vDobAakc/eabEVdZi5je4NiOfC389OcrmwRk8/Lv6Hr7dNOpjdZbDEkl83Q5h7fzb3m73GZBVqVWYKqqEUsQCWY3bQ9Ao/i9ZGTjmZW0DBRfhZmPtp8hN9T3axKeJWprpdgWfTmdQh8/8ApMsNc2PxFd/l09Zk6Pqpi1r8Z/qUo2ptXvAUp3CnRm1BI6LzX149LcZB9uYtalwPgUFRbgWOht5Aae83eL2dVVC1d7Io1SncFjwCmoeFzpoOfGQnG1zUcUqS3LMFCoPidjYIg8ybfl6XimS1ueX8QwydR02LDOHpvO/dvv8A3/GvB/LpMnD1LTotDsTxBVS2KpI1hdRSdgp5jNmF7dbTWbX7JsfQVnU0ayKCfBUKNlAuSVqKFH8Rm/KHm6RjCY1k+E6n+bSQ4balXDlKgvTqDUEaEfPQg8wdDzEx93dk93ao9s5GgOuW4/I9fl1vk7YCEXZr2+qCOPnJHY9xt61x9I3stanYVFHDW+WooP1TY6ciCNdCZNPOnZ9ts4faGHN7LUcUGHVaxCgezlGv92ei5laNSsSzi8KlVGp1FDI4Ksp4FSLEGXolR523y3bfAYg0zdqbXak5+snQ/eW4B9jzmiE9Gb27vJjsO1JtG+Km9rlKg4N5jkRzBM89bQwT0Kj0qq5alM5WHn1B5gixB5gic966lvS21qVnys+ryjRQy3PpjPkmBew1X6h4H4fI9P8AT5dJtqFc0irqSLEEkaFWB8Ljprb3APWRytUA4/8AeVXbDAWKg8tTqfUWlbUmfMLVvEeJej9z94FxlHNoKqWWovDXkwH2W4j3HKb4GcR7I8Pjalda1NAmHF1qO5OV05ogt42BtrwBGp4g9vtOqkzMeXJeIifBNDvBvXQwt1J7yr/u01I6ZzwQeuvQGY3aDXrU8NmosyDNaoU0bKdAc3FRewuLHUcrzkt/9fc8bzatdqTLa7e3jr4tr1DlQG601+AeZ5s3mfYC5Eje0VNiVmaTLVQiaa0hHQSf8/KfFVr8OH6+ZmbtGlzHA6285gKCbAC5JAA6k6AfOBvt0MGHqZ2F0psG9WGqj2Nz7DrJ/W2jchbaE66chYnnztbhzGvKa/ZWyu6pqijgNTbi3Nj6mWNvV+4otUvZm8CW4jjdvkCfZZvERWHLNuVkd363hNVu6Q2RCb25twJ9tVH73UWz+xDYQrY567i64VLr072rmVSOtlWp7lTIKzXJY8/05Cd07D8Bk2d3vOvWqP8Auoe5A9Poyf3pz3n5dNY1GnQZrtv1lFF0YZu9Bphb2vmBB15AC5J8vafO3Nq9wo8Ny1wCfhFhfW2pNtbc7HUSE/7YDYl2qOWbKoUn4Qp1OVfq3P8Ayi5M5b5Ir/brw4JyefhZwGwadJxc961rkVVugP2si2v0sSRz5TC3owVWpkSomahTIOZCoNrWsEJ8HnbQ87TNwG0letU10UAfqT+WWXKe0ATWbkpyknha1z+U5+9f7ds9Lj+nPth7CzbSwaUySvfo+o1ApHvTe2mopsLjnPRsg+wsBTOPp1ALOtGoRlAANyi+I+QY29TJxOut+cRLzsuPt2mpERJZkgfahuj+1Uu/orevSGoHGpTGpX8Q1I9xzFp5KWkTG40mJ1O3ldWn1eTvtb3TOGf9sor9BUb6VR/V1WPx/gYn2Y/eFuaVMb01M55rMS3i0TDOLWmMa+Y2Xnz4j26zGD6ZmI+JV1F1UNfxEc+E3u7WynxFTRWqU1HiYKtkv8LO6mwudAvE3J5GWiqJs1uG2a9XxJqCL5m05kW8+E6P2c9mSVlXE4tg6H4aKtfhx75h5/UHudbSmA2Zkogo3wqTqoy2Ba6j5GbzcPHsuMWkp+jq02qMvIMuWxv6Nb5dJrwhlNpdLpUlRQqgKoFgAAAAOAAHAT4oYlXBK8ASL+nGYlR2NcoGIBp3Hk17XmDs3DO1NiKhUXbQAa+csq2wKV6ZuMyOGUgjRl1UgjodZw7eLZ7YTEPRa5A1Rj9amb5W9eIPmpnX9l3SiamfwhXIQ6AWJ1v7fnOT9oe8YxAXu3VzT8WZspzXtmpqt7hOGtrkqOlzas+US1HeS1UqTAqY6xyglfDnNrZtWsFB/wA5j4jH62LlQVBFiLs3A3flaa7Qu4lxrc2A16/Ie83252xvpu/q/Ah+jB+s327fZHLqdeWsQxVYupW55G9h47sAAWX4hqOHMTpy4CrSoqGqM9QlVLOqkLe+ihbXIAAv1vOe/V4sNojJK/YyXr/BuMXjQAcrDQH+eHS/TW3Sx55v7tUVKgpr8FMZR66ZvzAH7k2u1tpnDv3TfSm41LBNdSFsb8fUyGbQqku92YAPl8Nhcj4mbrc6+86Iz0yV5UncSxjFaltWhiLY2vfVlQWtz5mel+zyll2ZgR1w9J/d0Dn82M801WXwEm9qi5mtYG19bek9G9nl6mAwb3ORcPRRFv8AYpqpZrc7gzO7SG/2ngVrU2RufAjirDgw8xOObxYd6NVrgZ18DAc7aqV63DXA+8Oc7dNW+7+Hav8AtDU81XTxFmIBAADBCcoYADW15hkx8nTgzzi258m4GMXVWotnsxu7rlNgLfAb2sNfyljD7n7RKVUyIua9y1RbHS3gy3PDTW3nadciR2arfvMutIpufu3UoN31dr1ChRUU3CqSpN25scq8NBrxkriJpEREahz3vN53JERJVIiIFjG4RK1N6dRQ6OpVlbUFSLEGco252KJq2DxBU6kU64zL5AVVGZR6hjNPje1bFviGFNglK5yqFT4cxC3LKbmwF/WfVTtJxznKKgS3izBKZY8rG65be1/OOO/BvS3sDsoxYqE4oZUU2PdVEY1F0JyAg5VPC7C+nDmOhYvZaYbDstGiMPTstNUBF3ZnW7N1NgSSdfDIDS7RMcvGtm/FTpf5IJdrdoVerlFenRqqpzDSqhzWIvdKgHAkcOcmMeibbbxMM/dLRRS1QowyLYm5zW8gNRqdNeMkO7m7VTC5K5UPVKhWUEeBANFU8zfUnyHS802wu0nDqMr4Y0QeJolXF+rAhT+pk72TtmhiVzUaqvbiBow/Eh1X3ETEwPnDI7Vu8ZMgyZbEgnjflKYChUplkKg0ySQ1xfXlabOQ/tC3l/ZqXd0zarUHEcUThmH3jqB6E8oiNiLb4bxsqPg1Ze7GZXdWBLEmxS3HKLknqRbhx51WrECxWmbCxYspFuuUDNf+bT6xWI4zU16k1iNKq4ohiWuCMmUXIv8A0lwCPSfKvYAKAw0/rVUE21urD2mMxinTLEKoLMeCqCxPoBqYF7KCCmnizHT4VuVIHoMv5zanbtekoCV6ite1lqsy8vEFJsvPSarD0KlzZD53Fv11EujCG/i4ytqVtHmNpi0x6fdbFFqgZ2BAfNcvmY5cxHuSefWY1WqCWOjBjmsWKkMeIPUS4+GMtPStJisRGoJmZ9pBujusdpVFprWo0yrh6iknOUHFqdI6OBcC9x5+ff8AYuyf2RUpUrmiqhfERmBUAZumvO08vUXamyvTZkdDmVlNmVhwIPKehuzLfT/aNArUsuJo2FQDQOD8NVRyBsbjkQeRF62iSE0iIlEkREBERAREQEowuLSswNvY00MNXrDjSpVKgvwuqki/uIHmfaewK2DxbUKwAcAMMrBgUJOUgjhe3A2MsYuoUcea/oZ9bNrPUZqtRi9SoczM2pZjzMw9pVi9RbAngoABJNzYAAakk20kx7F/9rl2njRzmcm4W0jqMFW9+7X8mcGWcTubtCmLtgsR+7TNQ/Knmmm4VBiRL+F2iyMHpuUZeDKxVh7jWaKsr0iFqK1MngtRWQ6cbBgDCPz4D9fISR2TdftPYDLjBnUf1qDx/vING9rHyMhe8O2WxNV6r/WJNug4Ko9AAPaRQYs38unSfVbGZhIiIgMRirnSYxafLNbUyfbndl2JxeWpiM2FoHXxD6Zx9xGHgHm38J4yZnQim7+wq+NrCjh0zNxYnRUX7dRvqj8zyvPQu5W5dDZ1OyDPWYfSVmAzMei/YToo97nWbTYOwqGDpClh6YpoNTbVmP2nY6s3mZspnNtp0w8fsujWFqtJKn4lBPseIkO252Z0KoJosaTfZa7r8z4h63PpJ7KESImYS89bwbp18IfpEIW9gw8SH0fkfI2PlNE9EHQienq1JXUqyhlIsVYAgjoQeInNt7OzjjUwguOJok6j+6J4/hPseAl4v9o041XoFZm7t7ZfA4mniaepQ2Zft0zbOh9Rw6EKeUysZhCLhgQRpqCCCOIIPA+U1j0dDLoep9n4xK1JKtNsyVFDqRzVhcTInLew3buejVwbnxUT3lP+6c+ID8L6/wDqCdSmMxpYiIkBERAREQE0O/r5dm449MNW/wDbab6avejBGvg8TSGpqUaiAdSyEAfOB5fw1TLSHUiw9f5vN72d7I/ado4UW0p1FrN5Cke8F/IlQPeROnWuF5W5fKd27E9hd3h2xTDxVSUT+7U+I+7C37l+cDptoiUJgW69FXGV1Dg8QwDD3BkS2z2ZbOxA/oO4bk2HPdWvzCD6M+6mTECVgcU2x2K1lucLiUqDkldTTP8AiJmBP7ompwHZDtB3yv3VFObmpn/gRRdvQlZ6BiW5SjSG7o9nOEwJD5e/rj+tqgEqf/KThT4nXVvMyZREqkiIgIiIFCIBlZQiBFd+N2aGIpvVZlo1EF+9OikDgtXqOQPEcri4PC8RTGvlp/28pKN895KmMqlgx7hSRSUfCANA5HNyNb8g1hzvC8TVY3tNaxMQrLYbkbYOD2hQrX8Gfu6n93UOVr+QJVv3J6bnlvc7YzY7G0aA4Fg9Q9KSEFz7iyjzYT1IJW/tMEREokiIgIiICIiByXH9iqvialRcTkou7OKfdXZMxuVVg4BFzppOobKwCYejTo0xZKahF5myi1yeZPEmZUoTAEwBAErAREQEREBERAREQEREBNVvTje5weIqXsVpPl/GQQn/ABETayFdreKyYHJ/vaqJ7Lep+tMSYHGS9v0t5TA2iuVdOf8ANjM1v0mqxNQkk8unlNlXSv8A+fdm3fF4k8glBfU+Op/9c7RIH2LYMU9mIw/ralWob+Td2PypiTyYz7WgiIkBERAREQERKXgCYAlREBERAREQEREBERAREQEREBOadsuI0w1P+8c+oyKv/M06XOM9q2N7zG5QbilTVCPvG7n8mX5S1faJQLFPyE1tczMrt85guJqh6S7OKdtl4Lzoo3uwzE/MmSQSN9m1UNsvBkcqQT3S6H81MksxlYiUvKyAiIgIiUMATAEASsBERAREQEREBERAREQEREBERAGefN89nYqhWqVcUhUVKjHvBrTYsSQFYcNBoDY2HCeg5x7t22lZ8PRvYKpqnocxKg+2Q/OTE6HL8Vi15G/oD+s174kngLesu1cQDwMqlYc7e4uD7Seco07N2edomzqVCnhmD4TLe3esalMsxLMe++rcknxBR0nUMPiUqKGRldTwZSGB9CNJ5FdOny5S/gdp18Mc9GrUom/GnUK3P3lB8Q9RaVS9b2gGc07I9/6mOzYfElWroudXAy50BUNnUaBgWXUWBvwFtelkQKxKCVgUJlREQEREBERAREwNs4upSpl6VM1WuAEF7ktovAGwzFbnkLnlAz4ke/23Xuf/AAz5QveXyvfLlDFLW/pNbZeoMVdr4jukIoMKjLUuuWo2R0U5b2WxBYHW+oK246BIYmgqbWr3C9yQc4Bbu6rLkFQIWFhzFyBe9tdRKLtbEXVe5JJW5bJUVQ2dlI1BOgAPmDcacQkESPja9fxk0jYAADuqxue9yMwsLlQpDWtc620vYu16/eIDQZUNw/gqMUuUCknLZ+J+G9s1zYKYEgiR+vtmut7UGaxqgAJW1yaLrktqPFe9jwFzM/Z2LqszipTy5fhIzWaz1U0zAckVvRx6kNjE121K9RQhTNzLAJn8KqWtYcSSAoAOpaa0bRxPhAU5srsc1GqF/rMgYhfj0S4AA42JusCRyN727lYXaNjWDLUUZVqU2yuBrpzDC5JsQeM+TtPFZQRTYkrVsrU3U3XvO7NQBSBfKumYE30veXDtXEBUJpVLEPmZaZY5gWCAIcrC4W9yo+JfOBDMP2I4cVAamJrVKYN8lkQnyZx/kBMDbvYeC5bCYjIhP9HWDNl8hUU3I9QT5mdb2c7tTUv8RGujD8mAP5CZMDgo7EMZ/aaA/wAQ/wDwl+j2GYgnx4ykB5UXf9WWdziBAdwuzJNm1jXNdq1Q0zT+BaaAMVJIW5N/COfWT6IgDKAysQEREBERAREQEREBERApaVtEQFoiIFLSsRAREQKWi0RArERAREQEREBER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AutoShape 6" descr="data:image/jpeg;base64,/9j/4AAQSkZJRgABAQAAAQABAAD/2wCEAAkGBxQSEhQUExQWFBQVGBkVGBcVFBUVGBgUFxgWGBYVFBYYHCggGBolHBcXITEhJyosLi8uGB8zODMuNygtLisBCgoKDg0OGxAQGywmHSQtLywsLDcsLC8sLDQsLCwsLC0sLCwsLywsLC0sLCwsLCwsNCwsNCwsLCwsLCwsLywsLP/AABEIAOIA3wMBIgACEQEDEQH/xAAcAAEAAQUBAQAAAAAAAAAAAAAABgEDBAUHCAL/xABIEAACAQIDBQYCBwQHBgcBAAABAgADEQQSIQUGMUFRBxMiYXGBMpEjQlJicqGxFIKS8DNDVHOTwdEVU6Ky4fEkY4OzwsPSCP/EABkBAQADAQEAAAAAAAAAAAAAAAABAgMEBf/EACYRAQACAgEEAgEFAQAAAAAAAAABAgMREgQTITFBUYEFFCJx8JH/2gAMAwEAAhEDEQA/AO38J9RKQKxEQEREBERAREQEREBERAREQEREBERAShMqZw/tH33evVqUKTZcOhKEA/0pGjM55re9l4W1N7i1L3ikbXpSbTp1TE734KmxVsTSuNCA2ax6HLexkf27volVKgwdQGtRtXC5kK4ijSIaqisjEr4b3UhW04WnDGxk+alcnUEgi/A2NiLEXHIjQzDvW+Yb9mv29E7p784XH2RG7uva5o1LB9OJQ8Kg8x7gSUTyjWPwupKtowZSQVYcCpGoIPMTv3ZbvDUxuAV62tWm7Ume1s+WxD9LkML25gzXFk5R59ssmPj6TCfPGVlZqyIiIHzPqJS0CsREBERAREQEREBES1iMSlMZnZUHVmCj5mBdias7x4T+1Yf/ABqf+soN5MJ/aqH+Kn+sDaxMLC7Xw9Q2p16TnolVGPyBmbAREQNbvLjDQwmJqr8VKjVqD8SIzD8xPKlaoQCDoRxBFiNOBB8rT09voWFDw/a1/hfL/wAWW3nacX3t2DVxRwrrbxI4qVCwuEzg078yQrNYe2k58sxy1Lrw45mk2j70mWF3RwYpKpoU20GpUFj5luN/OQ7ezck0QauFuyDVqZNyo6oTqR5HX9JtNrVMYB3lGs9MDRVZV7ojgBfLoeAuSZIdmbQNSmnelRUyjOBwzW8VvK85tzDvnHFvGvy4h+26BRqTwnZOwB6hp4kFiaCsmW58IrHOamTpoUJ9QZ87QwmHyVRT7vMAQ2TLmFxwNtR7zpW7mxKWDw9OhQXKiDnqxY6szHmxPGdGHUzuHB1FeERG97bSIidLkIiICImDtjatLC0jVrMFQfMnkqjizeUDNmhxeHp964Kqbhamqg/FmBGvmhP70hVHtTdqzAUqfdn4FOYPpydwSLnjovlrxNMbvyKlXMaTUwUVSVIcAqXJN9DbxdOUz7tN6207Vtb0ldTEZD9ExS3IfB7odPlY+c3WxceayFmW1iVuPha3Flvra9xbWxBFza8gq40O1GlnC984TPmA0Ovhb7RHw9SV6zo9GkEUKoAVQAAOAAFgB5WmjN9xMKrtaipKmqgI0IzC4PQ9Jr9qbyU0W1NlZ20UnP3YJ4Z3A0F/+4kbhPGfpt8XikpKXqMqKOLMQoHuZE9qb/U1uKFM1D9p7009gRnNvMAHrIRtzaNR6hNZmLqSLH6vkqjRRa3DiLG54zR43aYXQcZrFPtXaT7R3rxVXjWKL9mkO7HqGBLj+KaGvjkBzMcznmfE3ux1mhrY1jxOnSaytiiGBvz/AJEtqIQly7WU9ZcG0B1kQWt5z6GIIkiWvtBDo2o6EAiZuztuvS/oqtSmByDEoPSm10/KQdKxM2NKroBf1MDpWC36xC2zCnUHmCjH95TYfwzfYLf3DtYVg1EmwufGlzyzL4h6lQJy7vgBe+gmu2liGUEnRj/wg8vxHn8vWs1hO3bNsbwYZqFTxipdGZQgJzFdRlJFgQQDr0vI3s5A6AMFuONhpfnNZS8eCoOvBqCJ6CpTUD5Nlv0F5kYLEkoMmhOuvIHXWcXV142iHpfp8xakz87Ye82z3d6LPXbJSsq0+FyGupY310LA6C4te5GtjaAQCipYIjB3dzfUJwFv8tLkAXmZjaX7RTV6FZBUHiGetTUkEHwshIygg8NJj4Skxam1RlZUVuA0Uk+IE89RMLRaNTZ14+3qa451/vpY3I3bp4nGU66ZlRC71LLkFUKxVCyG9g5s/mAePGdoEju6GyjRRnZchqWstrEIt8uYciSzG3mL63kinXjjVXk57cryRETRiREhe/G/dPBA0qdqmJI+H6tO/BqpHPmF4nyGsiZ17TEbbfereijgaeaoczt8FMHxMev3V6sfzOk4dvDvBWxtXvKrdQqj4UU8lH6niflbBx+OqV6jVKrl3bix/IDkAOQGglgCc977b1pEKFZtsDi84yt8Q/Mdf9f+s1kpmIII0I1EztG2tZ02m0MQUVATZASAfs5rXB6rp7E+em0XfHH4xlpU2qd3TyCrURshFPMqs5ZSNTmHMnUGatXWtTIIHQjjY/6TJ3ZxHdAJYeG9gRoyHRlcDiDex563GvCaZeMefaLY+Uxr06DszGh9PkOgvYegNjaZtZAQQ1iCLEHhIrh2C1DkayaOutyFIyrSYnmpRrnn4TwaZj7QzXF724i/6zK0al6NLRaNo1vRX6/GhyZvtJrkY+fL1vIn3tzczpVfcWrjaKVqNRVZu9VlqZreFmCFSoNvhAPzmx3Y7K0p2fGsKrce6S/dA/eYgGp8gOoM9Sl/4xv28PJWIvMR6253sDdbFY9voKfgvY1XutMdbHix8lB87Tsm6G42HwVNgQK1WoLVKjqNRxyKpuFTy1vYXJsLSilSCgKoCqBYAAAADgABwE+5E2mUNSd2cH/ZMN/gUv8A8yE9qW6eFTB95QoU6VQVE8VJQhINwQcuhGt9ek6ZIP2p4y1GlS5uxc/hRbfq4+UivscP7grxmY9AocrDKw5fzyma2HzPT/EoP8Qm6xmFWp8Yv0PMehlcuft2iNPQ6LoP3OO1t6mPX0itXEMbKLknha978dLc9JjbUxVQizqc/pbN7dZscRhRSxFKzFgTz5XBFvkT8pXY+C77G0VIuA+c+QTx6+V1A95tS0XjcOLPhtgtNL+4dF2JhwuG7luFNchufqlbk+lyw/dmo2dtSmrNTNRSCSQ4ZT4idb24XOvS5PlJBjMCr8eHMcm6Zhztc2Hn6W5xtPMEyhFyFiqPxYoCcrepUA385TrI3xjXtt+l133LctajfrcNrtfCYfvabVWCsjXXKw1JIOqEHS4vpYDXhOo7rbFp5VrGolbmuRgyKeub6zefLpznnfaGJLVFJOoATToLm/udfebfd7b9Wi10dkI+shKk2+0ODehmdemivnezL1l8ka9Q9MiVnMNgdo9Sw75RWX7SWR/dfhY/wyfbH21RxS5qLhrcV4Mv4lOo9eB5S8xMOZsYiJA0W+pxQwdU4M2rAX4XbJ9fu/v24aHpxII86581ySSTqSTcknUkk8Ses9TzjPanuj3DnF0VtRqN9Io0yVWPx/hcn2Y/eFssld+WmOdeEAE+hPgGfQMxbvqUYRefJkD6o1SjXHuOo6TbUmDWZTx1vzBHP15EeommtLuFxOQ/dPHy8/8AX/pK2rtattMnEbxrTD5wRUsUXKbWPJ+HiAvw+9Nv2RbpV8W1fFO/d0WIp5rZjUIOZil9DbQZjfUnQ2MjW2Nmo7q5BIPEA2uOa3/znY+zLeFSi4U2AA+h5aC5NL1GpHlcchNcdqaiv2pfuRPKJ9J3gMGlGmtNBZVFhrc9SSeZJJPvMiUBlZ0uUiIgDOQ9oe0O8xbqOFMLTHS4uzH+Jiv7s6jtjaK4ejUqtwRb2+03BVHmWIA9ZwTF4hmZmY3ZiWY9WYksfckn3l6R52iXyauUg6XBBsfI3tLz4/vDobAakc/eabEVdZi5je4NiOfC389OcrmwRk8/Lv6Hr7dNOpjdZbDEkl83Q5h7fzb3m73GZBVqVWYKqqEUsQCWY3bQ9Ao/i9ZGTjmZW0DBRfhZmPtp8hN9T3axKeJWprpdgWfTmdQh8/8ApMsNc2PxFd/l09Zk6Pqpi1r8Z/qUo2ptXvAUp3CnRm1BI6LzX149LcZB9uYtalwPgUFRbgWOht5Aae83eL2dVVC1d7Io1SncFjwCmoeFzpoOfGQnG1zUcUqS3LMFCoPidjYIg8ybfl6XimS1ueX8QwydR02LDOHpvO/dvv8A3/GvB/LpMnD1LTotDsTxBVS2KpI1hdRSdgp5jNmF7dbTWbX7JsfQVnU0ayKCfBUKNlAuSVqKFH8Rm/KHm6RjCY1k+E6n+bSQ4balXDlKgvTqDUEaEfPQg8wdDzEx93dk93ao9s5GgOuW4/I9fl1vk7YCEXZr2+qCOPnJHY9xt61x9I3stanYVFHDW+WooP1TY6ciCNdCZNPOnZ9ts4faGHN7LUcUGHVaxCgezlGv92ei5laNSsSzi8KlVGp1FDI4Ksp4FSLEGXolR523y3bfAYg0zdqbXak5+snQ/eW4B9jzmiE9Gb27vJjsO1JtG+Km9rlKg4N5jkRzBM89bQwT0Kj0qq5alM5WHn1B5gixB5gic966lvS21qVnys+ryjRQy3PpjPkmBew1X6h4H4fI9P8AT5dJtqFc0irqSLEEkaFWB8Ljprb3APWRytUA4/8AeVXbDAWKg8tTqfUWlbUmfMLVvEeJej9z94FxlHNoKqWWovDXkwH2W4j3HKb4GcR7I8Pjalda1NAmHF1qO5OV05ogt42BtrwBGp4g9vtOqkzMeXJeIifBNDvBvXQwt1J7yr/u01I6ZzwQeuvQGY3aDXrU8NmosyDNaoU0bKdAc3FRewuLHUcrzkt/9fc8bzatdqTLa7e3jr4tr1DlQG601+AeZ5s3mfYC5Eje0VNiVmaTLVQiaa0hHQSf8/KfFVr8OH6+ZmbtGlzHA6285gKCbAC5JAA6k6AfOBvt0MGHqZ2F0psG9WGqj2Nz7DrJ/W2jchbaE66chYnnztbhzGvKa/ZWyu6pqijgNTbi3Nj6mWNvV+4otUvZm8CW4jjdvkCfZZvERWHLNuVkd363hNVu6Q2RCb25twJ9tVH73UWz+xDYQrY567i64VLr072rmVSOtlWp7lTIKzXJY8/05Cd07D8Bk2d3vOvWqP8Auoe5A9Poyf3pz3n5dNY1GnQZrtv1lFF0YZu9Bphb2vmBB15AC5J8vafO3Nq9wo8Ny1wCfhFhfW2pNtbc7HUSE/7YDYl2qOWbKoUn4Qp1OVfq3P8Ayi5M5b5Ir/brw4JyefhZwGwadJxc961rkVVugP2si2v0sSRz5TC3owVWpkSomahTIOZCoNrWsEJ8HnbQ87TNwG0letU10UAfqT+WWXKe0ATWbkpyknha1z+U5+9f7ds9Lj+nPth7CzbSwaUySvfo+o1ApHvTe2mopsLjnPRsg+wsBTOPp1ALOtGoRlAANyi+I+QY29TJxOut+cRLzsuPt2mpERJZkgfahuj+1Uu/orevSGoHGpTGpX8Q1I9xzFp5KWkTG40mJ1O3ldWn1eTvtb3TOGf9sor9BUb6VR/V1WPx/gYn2Y/eFuaVMb01M55rMS3i0TDOLWmMa+Y2Xnz4j26zGD6ZmI+JV1F1UNfxEc+E3u7WynxFTRWqU1HiYKtkv8LO6mwudAvE3J5GWiqJs1uG2a9XxJqCL5m05kW8+E6P2c9mSVlXE4tg6H4aKtfhx75h5/UHudbSmA2Zkogo3wqTqoy2Ba6j5GbzcPHsuMWkp+jq02qMvIMuWxv6Nb5dJrwhlNpdLpUlRQqgKoFgAAAAOAAHAT4oYlXBK8ASL+nGYlR2NcoGIBp3Hk17XmDs3DO1NiKhUXbQAa+csq2wKV6ZuMyOGUgjRl1UgjodZw7eLZ7YTEPRa5A1Rj9amb5W9eIPmpnX9l3SiamfwhXIQ6AWJ1v7fnOT9oe8YxAXu3VzT8WZspzXtmpqt7hOGtrkqOlzas+US1HeS1UqTAqY6xyglfDnNrZtWsFB/wA5j4jH62LlQVBFiLs3A3flaa7Qu4lxrc2A16/Ie83252xvpu/q/Ah+jB+s327fZHLqdeWsQxVYupW55G9h47sAAWX4hqOHMTpy4CrSoqGqM9QlVLOqkLe+ihbXIAAv1vOe/V4sNojJK/YyXr/BuMXjQAcrDQH+eHS/TW3Sx55v7tUVKgpr8FMZR66ZvzAH7k2u1tpnDv3TfSm41LBNdSFsb8fUyGbQqku92YAPl8Nhcj4mbrc6+86Iz0yV5UncSxjFaltWhiLY2vfVlQWtz5mel+zyll2ZgR1w9J/d0Dn82M801WXwEm9qi5mtYG19bek9G9nl6mAwb3ORcPRRFv8AYpqpZrc7gzO7SG/2ngVrU2RufAjirDgw8xOObxYd6NVrgZ18DAc7aqV63DXA+8Oc7dNW+7+Hav8AtDU81XTxFmIBAADBCcoYADW15hkx8nTgzzi258m4GMXVWotnsxu7rlNgLfAb2sNfyljD7n7RKVUyIua9y1RbHS3gy3PDTW3nadciR2arfvMutIpufu3UoN31dr1ChRUU3CqSpN25scq8NBrxkriJpEREahz3vN53JERJVIiIFjG4RK1N6dRQ6OpVlbUFSLEGco252KJq2DxBU6kU64zL5AVVGZR6hjNPje1bFviGFNglK5yqFT4cxC3LKbmwF/WfVTtJxznKKgS3izBKZY8rG65be1/OOO/BvS3sDsoxYqE4oZUU2PdVEY1F0JyAg5VPC7C+nDmOhYvZaYbDstGiMPTstNUBF3ZnW7N1NgSSdfDIDS7RMcvGtm/FTpf5IJdrdoVerlFenRqqpzDSqhzWIvdKgHAkcOcmMeibbbxMM/dLRRS1QowyLYm5zW8gNRqdNeMkO7m7VTC5K5UPVKhWUEeBANFU8zfUnyHS802wu0nDqMr4Y0QeJolXF+rAhT+pk72TtmhiVzUaqvbiBow/Eh1X3ETEwPnDI7Vu8ZMgyZbEgnjflKYChUplkKg0ySQ1xfXlabOQ/tC3l/ZqXd0zarUHEcUThmH3jqB6E8oiNiLb4bxsqPg1Ze7GZXdWBLEmxS3HKLknqRbhx51WrECxWmbCxYspFuuUDNf+bT6xWI4zU16k1iNKq4ohiWuCMmUXIv8A0lwCPSfKvYAKAw0/rVUE21urD2mMxinTLEKoLMeCqCxPoBqYF7KCCmnizHT4VuVIHoMv5zanbtekoCV6ite1lqsy8vEFJsvPSarD0KlzZD53Fv11EujCG/i4ytqVtHmNpi0x6fdbFFqgZ2BAfNcvmY5cxHuSefWY1WqCWOjBjmsWKkMeIPUS4+GMtPStJisRGoJmZ9pBujusdpVFprWo0yrh6iknOUHFqdI6OBcC9x5+ff8AYuyf2RUpUrmiqhfERmBUAZumvO08vUXamyvTZkdDmVlNmVhwIPKehuzLfT/aNArUsuJo2FQDQOD8NVRyBsbjkQeRF62iSE0iIlEkREBERAREQEowuLSswNvY00MNXrDjSpVKgvwuqki/uIHmfaewK2DxbUKwAcAMMrBgUJOUgjhe3A2MsYuoUcea/oZ9bNrPUZqtRi9SoczM2pZjzMw9pVi9RbAngoABJNzYAAakk20kx7F/9rl2njRzmcm4W0jqMFW9+7X8mcGWcTubtCmLtgsR+7TNQ/Knmmm4VBiRL+F2iyMHpuUZeDKxVh7jWaKsr0iFqK1MngtRWQ6cbBgDCPz4D9fISR2TdftPYDLjBnUf1qDx/vING9rHyMhe8O2WxNV6r/WJNug4Ko9AAPaRQYs38unSfVbGZhIiIgMRirnSYxafLNbUyfbndl2JxeWpiM2FoHXxD6Zx9xGHgHm38J4yZnQim7+wq+NrCjh0zNxYnRUX7dRvqj8zyvPQu5W5dDZ1OyDPWYfSVmAzMei/YToo97nWbTYOwqGDpClh6YpoNTbVmP2nY6s3mZspnNtp0w8fsujWFqtJKn4lBPseIkO252Z0KoJosaTfZa7r8z4h63PpJ7KESImYS89bwbp18IfpEIW9gw8SH0fkfI2PlNE9EHQienq1JXUqyhlIsVYAgjoQeInNt7OzjjUwguOJok6j+6J4/hPseAl4v9o041XoFZm7t7ZfA4mniaepQ2Zft0zbOh9Rw6EKeUysZhCLhgQRpqCCCOIIPA+U1j0dDLoep9n4xK1JKtNsyVFDqRzVhcTInLew3buejVwbnxUT3lP+6c+ID8L6/wDqCdSmMxpYiIkBERAREQE0O/r5dm449MNW/wDbab6avejBGvg8TSGpqUaiAdSyEAfOB5fw1TLSHUiw9f5vN72d7I/ado4UW0p1FrN5Cke8F/IlQPeROnWuF5W5fKd27E9hd3h2xTDxVSUT+7U+I+7C37l+cDptoiUJgW69FXGV1Dg8QwDD3BkS2z2ZbOxA/oO4bk2HPdWvzCD6M+6mTECVgcU2x2K1lucLiUqDkldTTP8AiJmBP7ompwHZDtB3yv3VFObmpn/gRRdvQlZ6BiW5SjSG7o9nOEwJD5e/rj+tqgEqf/KThT4nXVvMyZREqkiIgIiIFCIBlZQiBFd+N2aGIpvVZlo1EF+9OikDgtXqOQPEcri4PC8RTGvlp/28pKN895KmMqlgx7hSRSUfCANA5HNyNb8g1hzvC8TVY3tNaxMQrLYbkbYOD2hQrX8Gfu6n93UOVr+QJVv3J6bnlvc7YzY7G0aA4Fg9Q9KSEFz7iyjzYT1IJW/tMEREokiIgIiICIiByXH9iqvialRcTkou7OKfdXZMxuVVg4BFzppOobKwCYejTo0xZKahF5myi1yeZPEmZUoTAEwBAErAREQEREBERAREQEREBNVvTje5weIqXsVpPl/GQQn/ABETayFdreKyYHJ/vaqJ7Lep+tMSYHGS9v0t5TA2iuVdOf8ANjM1v0mqxNQkk8unlNlXSv8A+fdm3fF4k8glBfU+Op/9c7RIH2LYMU9mIw/ralWob+Td2PypiTyYz7WgiIkBERAREQERKXgCYAlREBERAREQEREBERAREQEREBOadsuI0w1P+8c+oyKv/M06XOM9q2N7zG5QbilTVCPvG7n8mX5S1faJQLFPyE1tczMrt85guJqh6S7OKdtl4Lzoo3uwzE/MmSQSN9m1UNsvBkcqQT3S6H81MksxlYiUvKyAiIgIiUMATAEASsBERAREQEREBERAREQEREBERAGefN89nYqhWqVcUhUVKjHvBrTYsSQFYcNBoDY2HCeg5x7t22lZ8PRvYKpqnocxKg+2Q/OTE6HL8Vi15G/oD+s174kngLesu1cQDwMqlYc7e4uD7Seco07N2edomzqVCnhmD4TLe3esalMsxLMe++rcknxBR0nUMPiUqKGRldTwZSGB9CNJ5FdOny5S/gdp18Mc9GrUom/GnUK3P3lB8Q9RaVS9b2gGc07I9/6mOzYfElWroudXAy50BUNnUaBgWXUWBvwFtelkQKxKCVgUJlREQEREBERAREwNs4upSpl6VM1WuAEF7ktovAGwzFbnkLnlAz4ke/23Xuf/AAz5QveXyvfLlDFLW/pNbZeoMVdr4jukIoMKjLUuuWo2R0U5b2WxBYHW+oK246BIYmgqbWr3C9yQc4Bbu6rLkFQIWFhzFyBe9tdRKLtbEXVe5JJW5bJUVQ2dlI1BOgAPmDcacQkESPja9fxk0jYAADuqxue9yMwsLlQpDWtc620vYu16/eIDQZUNw/gqMUuUCknLZ+J+G9s1zYKYEgiR+vtmut7UGaxqgAJW1yaLrktqPFe9jwFzM/Z2LqszipTy5fhIzWaz1U0zAckVvRx6kNjE121K9RQhTNzLAJn8KqWtYcSSAoAOpaa0bRxPhAU5srsc1GqF/rMgYhfj0S4AA42JusCRyN727lYXaNjWDLUUZVqU2yuBrpzDC5JsQeM+TtPFZQRTYkrVsrU3U3XvO7NQBSBfKumYE30veXDtXEBUJpVLEPmZaZY5gWCAIcrC4W9yo+JfOBDMP2I4cVAamJrVKYN8lkQnyZx/kBMDbvYeC5bCYjIhP9HWDNl8hUU3I9QT5mdb2c7tTUv8RGujD8mAP5CZMDgo7EMZ/aaA/wAQ/wDwl+j2GYgnx4ykB5UXf9WWdziBAdwuzJNm1jXNdq1Q0zT+BaaAMVJIW5N/COfWT6IgDKAysQEREBERAREQEREBERApaVtEQFoiIFLSsRAREQKWi0RArERAREQEREBER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4" name="Picture 8" descr="http://thumb7.shutterstock.com/display_pic_with_logo/62565/62565,1299017718,1/stock-photo-executive-in-a-hurry-late-for-his-appointment-with-a-mess-suitcase-72295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4724400" cy="4808390"/>
          </a:xfrm>
          <a:prstGeom prst="rect">
            <a:avLst/>
          </a:prstGeom>
          <a:noFill/>
        </p:spPr>
      </p:pic>
      <p:pic>
        <p:nvPicPr>
          <p:cNvPr id="34826" name="Picture 10" descr="http://thumbs.dreamstime.com/x/time-to-hurry-179508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4384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</TotalTime>
  <Words>81</Words>
  <Application>Microsoft Office PowerPoint</Application>
  <PresentationFormat>On-screen Show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Expresiones con el verbo: TENER</vt:lpstr>
      <vt:lpstr>Conjugaciones del verbo tener</vt:lpstr>
      <vt:lpstr>Tener ________años.</vt:lpstr>
      <vt:lpstr>Tener calor</vt:lpstr>
      <vt:lpstr>Tener (mucho) cuidado.</vt:lpstr>
      <vt:lpstr>Tener (mucho) frío. </vt:lpstr>
      <vt:lpstr>Tener (mucha) hambre.</vt:lpstr>
      <vt:lpstr>Tener (mucho) miedo (de)</vt:lpstr>
      <vt:lpstr>Tener (mucha) prisa</vt:lpstr>
      <vt:lpstr>Tener razón</vt:lpstr>
      <vt:lpstr>No tener razón</vt:lpstr>
      <vt:lpstr>Tener (mucha) sed</vt:lpstr>
      <vt:lpstr>Tener (mucho) sueño</vt:lpstr>
      <vt:lpstr>Tener (mucha) suerte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Expresiones con el verbo: TENER</dc:title>
  <dc:creator>Mike Morazzini</dc:creator>
  <cp:lastModifiedBy>Mike Morazzini</cp:lastModifiedBy>
  <cp:revision>5</cp:revision>
  <dcterms:created xsi:type="dcterms:W3CDTF">2014-10-26T21:56:49Z</dcterms:created>
  <dcterms:modified xsi:type="dcterms:W3CDTF">2014-10-26T22:19:27Z</dcterms:modified>
</cp:coreProperties>
</file>