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5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9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5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5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8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2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8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A74DB-C1A7-4845-A197-98D66CC794B5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B7C9-101E-4095-90A6-B7D94016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5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morazzini\AppData\Local\Microsoft\Windows\Temporary Internet Files\Content.IE5\ND2JAATF\coat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600450" cy="4266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206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3ZJB7RZY\PzZZX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248150" cy="3789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1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IT29P7TH\cashmere-sweater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714750" cy="416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86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3ZJB7RZY\suit-224x300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886200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73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YNM6XELK\model-silhouette-in-bathing-suit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633787" cy="4969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97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13IW3MPX\yellow_dress_by_kismeteal-d32h405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3383597" cy="44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88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YNM6XELK\ladies-boots-flore-brown-leather-3790-1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4452937" cy="4529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3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UUUWEGTO\2325581882_8097343d22_z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390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75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ND2JAATF\talbots_navy_blue_skirt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3705225" cy="452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08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IT29P7TH\6530743xbq3inzr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372802" cy="482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00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IT29P7TH\solids[1]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578350" cy="4291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24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IT29P7TH\Spektre-Sunglasses-6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239702" cy="361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698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3ZJB7RZY\spin_prod_818523112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657725" cy="442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307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UUUWEGTO\bontrager-wingtip-urban-cycling-shoes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4648200" cy="451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37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13IW3MPX\motel_blouse_navy[1]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988242" cy="425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62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morazzini\AppData\Local\Microsoft\Windows\Temporary Internet Files\Content.IE5\ND2JAATF\male polo shirt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309937" cy="400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9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IT29P7TH\canvas-unisex-jersey-short-sleeve-t-shirt-3001c-asphalt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724275" cy="395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5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ND2JAATF\denim jacket 3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700462" cy="389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10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IT29P7TH\menswear-benefits-of-wearing-a-tie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738562" cy="4334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49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3ZJB7RZY\baseball-hat-clipart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4863465" cy="4843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53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morazzini\AppData\Local\Microsoft\Windows\Temporary Internet Files\Content.IE5\IT29P7TH\296-1263089440VU8D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672012" cy="3576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313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Cichon</dc:creator>
  <cp:lastModifiedBy>Christopher Cichon</cp:lastModifiedBy>
  <cp:revision>2</cp:revision>
  <dcterms:created xsi:type="dcterms:W3CDTF">2015-01-12T13:34:41Z</dcterms:created>
  <dcterms:modified xsi:type="dcterms:W3CDTF">2015-01-12T13:54:32Z</dcterms:modified>
</cp:coreProperties>
</file>